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3" r:id="rId7"/>
    <p:sldId id="274" r:id="rId8"/>
    <p:sldId id="261" r:id="rId9"/>
    <p:sldId id="271" r:id="rId10"/>
    <p:sldId id="262" r:id="rId11"/>
    <p:sldId id="275" r:id="rId12"/>
    <p:sldId id="264" r:id="rId13"/>
    <p:sldId id="263" r:id="rId14"/>
    <p:sldId id="272" r:id="rId15"/>
    <p:sldId id="267" r:id="rId16"/>
    <p:sldId id="278" r:id="rId17"/>
    <p:sldId id="276" r:id="rId18"/>
    <p:sldId id="268" r:id="rId19"/>
    <p:sldId id="269"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30F128-A9AC-44A8-A410-6FA6365A4BA4}" v="17" dt="2022-06-11T17:11:34.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8" autoAdjust="0"/>
    <p:restoredTop sz="94660"/>
  </p:normalViewPr>
  <p:slideViewPr>
    <p:cSldViewPr snapToGrid="0">
      <p:cViewPr varScale="1">
        <p:scale>
          <a:sx n="62" d="100"/>
          <a:sy n="62" d="100"/>
        </p:scale>
        <p:origin x="186"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 Prentice" userId="8f51b2abe8eca5f8" providerId="LiveId" clId="{3730F128-A9AC-44A8-A410-6FA6365A4BA4}"/>
    <pc:docChg chg="undo custSel addSld delSld modSld sldOrd">
      <pc:chgData name="Theo Prentice" userId="8f51b2abe8eca5f8" providerId="LiveId" clId="{3730F128-A9AC-44A8-A410-6FA6365A4BA4}" dt="2022-06-11T17:12:12.741" v="1205" actId="207"/>
      <pc:docMkLst>
        <pc:docMk/>
      </pc:docMkLst>
      <pc:sldChg chg="modSp mod">
        <pc:chgData name="Theo Prentice" userId="8f51b2abe8eca5f8" providerId="LiveId" clId="{3730F128-A9AC-44A8-A410-6FA6365A4BA4}" dt="2022-06-11T03:49:54.933" v="1153" actId="20577"/>
        <pc:sldMkLst>
          <pc:docMk/>
          <pc:sldMk cId="3609067812" sldId="256"/>
        </pc:sldMkLst>
        <pc:spChg chg="mod">
          <ac:chgData name="Theo Prentice" userId="8f51b2abe8eca5f8" providerId="LiveId" clId="{3730F128-A9AC-44A8-A410-6FA6365A4BA4}" dt="2022-06-11T03:49:54.933" v="1153" actId="20577"/>
          <ac:spMkLst>
            <pc:docMk/>
            <pc:sldMk cId="3609067812" sldId="256"/>
            <ac:spMk id="2" creationId="{09A02EB5-F5F2-912E-E6A3-1E06D468A0BE}"/>
          </ac:spMkLst>
        </pc:spChg>
      </pc:sldChg>
      <pc:sldChg chg="modSp mod">
        <pc:chgData name="Theo Prentice" userId="8f51b2abe8eca5f8" providerId="LiveId" clId="{3730F128-A9AC-44A8-A410-6FA6365A4BA4}" dt="2022-06-11T03:31:42.142" v="1111" actId="20577"/>
        <pc:sldMkLst>
          <pc:docMk/>
          <pc:sldMk cId="1319557939" sldId="257"/>
        </pc:sldMkLst>
        <pc:spChg chg="mod">
          <ac:chgData name="Theo Prentice" userId="8f51b2abe8eca5f8" providerId="LiveId" clId="{3730F128-A9AC-44A8-A410-6FA6365A4BA4}" dt="2022-06-11T03:31:42.142" v="1111" actId="20577"/>
          <ac:spMkLst>
            <pc:docMk/>
            <pc:sldMk cId="1319557939" sldId="257"/>
            <ac:spMk id="3" creationId="{1565AFB3-EDA4-E2F2-453C-67BAE85D22BD}"/>
          </ac:spMkLst>
        </pc:spChg>
      </pc:sldChg>
      <pc:sldChg chg="addSp delSp modSp mod">
        <pc:chgData name="Theo Prentice" userId="8f51b2abe8eca5f8" providerId="LiveId" clId="{3730F128-A9AC-44A8-A410-6FA6365A4BA4}" dt="2022-06-11T02:23:40.780" v="15" actId="21"/>
        <pc:sldMkLst>
          <pc:docMk/>
          <pc:sldMk cId="1113492503" sldId="260"/>
        </pc:sldMkLst>
        <pc:picChg chg="mod">
          <ac:chgData name="Theo Prentice" userId="8f51b2abe8eca5f8" providerId="LiveId" clId="{3730F128-A9AC-44A8-A410-6FA6365A4BA4}" dt="2022-06-11T02:23:38.651" v="14" actId="14100"/>
          <ac:picMkLst>
            <pc:docMk/>
            <pc:sldMk cId="1113492503" sldId="260"/>
            <ac:picMk id="5" creationId="{A60B072A-36EC-8CBC-2546-106ED8B39954}"/>
          </ac:picMkLst>
        </pc:picChg>
        <pc:picChg chg="add del mod">
          <ac:chgData name="Theo Prentice" userId="8f51b2abe8eca5f8" providerId="LiveId" clId="{3730F128-A9AC-44A8-A410-6FA6365A4BA4}" dt="2022-06-11T02:23:40.780" v="15" actId="21"/>
          <ac:picMkLst>
            <pc:docMk/>
            <pc:sldMk cId="1113492503" sldId="260"/>
            <ac:picMk id="7" creationId="{EA100F20-2E21-E3D4-2EE8-9348CEFC5933}"/>
          </ac:picMkLst>
        </pc:picChg>
      </pc:sldChg>
      <pc:sldChg chg="addSp delSp modSp mod">
        <pc:chgData name="Theo Prentice" userId="8f51b2abe8eca5f8" providerId="LiveId" clId="{3730F128-A9AC-44A8-A410-6FA6365A4BA4}" dt="2022-06-11T02:37:37.585" v="284" actId="20577"/>
        <pc:sldMkLst>
          <pc:docMk/>
          <pc:sldMk cId="2255021535" sldId="261"/>
        </pc:sldMkLst>
        <pc:spChg chg="mod">
          <ac:chgData name="Theo Prentice" userId="8f51b2abe8eca5f8" providerId="LiveId" clId="{3730F128-A9AC-44A8-A410-6FA6365A4BA4}" dt="2022-06-11T02:37:37.585" v="284" actId="20577"/>
          <ac:spMkLst>
            <pc:docMk/>
            <pc:sldMk cId="2255021535" sldId="261"/>
            <ac:spMk id="2" creationId="{CACD68FD-A96B-727B-5531-C0A2A27A9D6E}"/>
          </ac:spMkLst>
        </pc:spChg>
        <pc:picChg chg="del">
          <ac:chgData name="Theo Prentice" userId="8f51b2abe8eca5f8" providerId="LiveId" clId="{3730F128-A9AC-44A8-A410-6FA6365A4BA4}" dt="2022-06-11T02:37:21.794" v="274" actId="478"/>
          <ac:picMkLst>
            <pc:docMk/>
            <pc:sldMk cId="2255021535" sldId="261"/>
            <ac:picMk id="5" creationId="{A47B2EB4-1A25-F28C-BC55-5BD27410E2BB}"/>
          </ac:picMkLst>
        </pc:picChg>
        <pc:picChg chg="add mod">
          <ac:chgData name="Theo Prentice" userId="8f51b2abe8eca5f8" providerId="LiveId" clId="{3730F128-A9AC-44A8-A410-6FA6365A4BA4}" dt="2022-06-11T02:37:25.932" v="276" actId="1076"/>
          <ac:picMkLst>
            <pc:docMk/>
            <pc:sldMk cId="2255021535" sldId="261"/>
            <ac:picMk id="7" creationId="{4C23FB41-DDDE-9D18-1181-2D46043272A9}"/>
          </ac:picMkLst>
        </pc:picChg>
      </pc:sldChg>
      <pc:sldChg chg="modSp mod">
        <pc:chgData name="Theo Prentice" userId="8f51b2abe8eca5f8" providerId="LiveId" clId="{3730F128-A9AC-44A8-A410-6FA6365A4BA4}" dt="2022-06-11T02:31:11.052" v="241" actId="20577"/>
        <pc:sldMkLst>
          <pc:docMk/>
          <pc:sldMk cId="2248435909" sldId="263"/>
        </pc:sldMkLst>
        <pc:spChg chg="mod">
          <ac:chgData name="Theo Prentice" userId="8f51b2abe8eca5f8" providerId="LiveId" clId="{3730F128-A9AC-44A8-A410-6FA6365A4BA4}" dt="2022-06-11T02:31:11.052" v="241" actId="20577"/>
          <ac:spMkLst>
            <pc:docMk/>
            <pc:sldMk cId="2248435909" sldId="263"/>
            <ac:spMk id="2" creationId="{DC849293-EC6F-9A05-96B3-3006247D3394}"/>
          </ac:spMkLst>
        </pc:spChg>
      </pc:sldChg>
      <pc:sldChg chg="modSp mod">
        <pc:chgData name="Theo Prentice" userId="8f51b2abe8eca5f8" providerId="LiveId" clId="{3730F128-A9AC-44A8-A410-6FA6365A4BA4}" dt="2022-06-11T02:31:04.542" v="234" actId="20577"/>
        <pc:sldMkLst>
          <pc:docMk/>
          <pc:sldMk cId="3295724499" sldId="264"/>
        </pc:sldMkLst>
        <pc:spChg chg="mod">
          <ac:chgData name="Theo Prentice" userId="8f51b2abe8eca5f8" providerId="LiveId" clId="{3730F128-A9AC-44A8-A410-6FA6365A4BA4}" dt="2022-06-11T02:31:04.542" v="234" actId="20577"/>
          <ac:spMkLst>
            <pc:docMk/>
            <pc:sldMk cId="3295724499" sldId="264"/>
            <ac:spMk id="2" creationId="{0ADC8AA2-ECCD-86FD-E294-4F0B5191A735}"/>
          </ac:spMkLst>
        </pc:spChg>
      </pc:sldChg>
      <pc:sldChg chg="modSp mod ord">
        <pc:chgData name="Theo Prentice" userId="8f51b2abe8eca5f8" providerId="LiveId" clId="{3730F128-A9AC-44A8-A410-6FA6365A4BA4}" dt="2022-06-11T03:27:18.084" v="989"/>
        <pc:sldMkLst>
          <pc:docMk/>
          <pc:sldMk cId="304885621" sldId="267"/>
        </pc:sldMkLst>
        <pc:spChg chg="mod">
          <ac:chgData name="Theo Prentice" userId="8f51b2abe8eca5f8" providerId="LiveId" clId="{3730F128-A9AC-44A8-A410-6FA6365A4BA4}" dt="2022-06-11T02:41:06.997" v="459" actId="20577"/>
          <ac:spMkLst>
            <pc:docMk/>
            <pc:sldMk cId="304885621" sldId="267"/>
            <ac:spMk id="3" creationId="{8017C52C-77E3-23B5-7CA2-25C744440EE0}"/>
          </ac:spMkLst>
        </pc:spChg>
      </pc:sldChg>
      <pc:sldChg chg="modSp mod ord">
        <pc:chgData name="Theo Prentice" userId="8f51b2abe8eca5f8" providerId="LiveId" clId="{3730F128-A9AC-44A8-A410-6FA6365A4BA4}" dt="2022-06-11T03:39:13.026" v="1147"/>
        <pc:sldMkLst>
          <pc:docMk/>
          <pc:sldMk cId="980001260" sldId="268"/>
        </pc:sldMkLst>
        <pc:spChg chg="mod">
          <ac:chgData name="Theo Prentice" userId="8f51b2abe8eca5f8" providerId="LiveId" clId="{3730F128-A9AC-44A8-A410-6FA6365A4BA4}" dt="2022-06-11T03:38:29.480" v="1143" actId="20577"/>
          <ac:spMkLst>
            <pc:docMk/>
            <pc:sldMk cId="980001260" sldId="268"/>
            <ac:spMk id="2" creationId="{FD8B087F-16DA-488D-7B97-FFDBBC3B619B}"/>
          </ac:spMkLst>
        </pc:spChg>
        <pc:spChg chg="mod">
          <ac:chgData name="Theo Prentice" userId="8f51b2abe8eca5f8" providerId="LiveId" clId="{3730F128-A9AC-44A8-A410-6FA6365A4BA4}" dt="2022-06-11T03:38:45.169" v="1145" actId="20577"/>
          <ac:spMkLst>
            <pc:docMk/>
            <pc:sldMk cId="980001260" sldId="268"/>
            <ac:spMk id="3" creationId="{69B72140-1C73-5886-5DAD-A566ECEFA21E}"/>
          </ac:spMkLst>
        </pc:spChg>
      </pc:sldChg>
      <pc:sldChg chg="modSp mod">
        <pc:chgData name="Theo Prentice" userId="8f51b2abe8eca5f8" providerId="LiveId" clId="{3730F128-A9AC-44A8-A410-6FA6365A4BA4}" dt="2022-06-11T03:03:24.048" v="700" actId="255"/>
        <pc:sldMkLst>
          <pc:docMk/>
          <pc:sldMk cId="800680385" sldId="269"/>
        </pc:sldMkLst>
        <pc:spChg chg="mod">
          <ac:chgData name="Theo Prentice" userId="8f51b2abe8eca5f8" providerId="LiveId" clId="{3730F128-A9AC-44A8-A410-6FA6365A4BA4}" dt="2022-06-11T02:45:41.020" v="475" actId="20577"/>
          <ac:spMkLst>
            <pc:docMk/>
            <pc:sldMk cId="800680385" sldId="269"/>
            <ac:spMk id="2" creationId="{FEA82175-BD2A-300B-6D55-E484A41C327E}"/>
          </ac:spMkLst>
        </pc:spChg>
        <pc:spChg chg="mod">
          <ac:chgData name="Theo Prentice" userId="8f51b2abe8eca5f8" providerId="LiveId" clId="{3730F128-A9AC-44A8-A410-6FA6365A4BA4}" dt="2022-06-11T03:03:24.048" v="700" actId="255"/>
          <ac:spMkLst>
            <pc:docMk/>
            <pc:sldMk cId="800680385" sldId="269"/>
            <ac:spMk id="3" creationId="{AF0D102E-341B-462D-8C59-0EE5743DE0CB}"/>
          </ac:spMkLst>
        </pc:spChg>
      </pc:sldChg>
      <pc:sldChg chg="modSp mod">
        <pc:chgData name="Theo Prentice" userId="8f51b2abe8eca5f8" providerId="LiveId" clId="{3730F128-A9AC-44A8-A410-6FA6365A4BA4}" dt="2022-06-11T02:31:18.177" v="249" actId="20577"/>
        <pc:sldMkLst>
          <pc:docMk/>
          <pc:sldMk cId="190833362" sldId="272"/>
        </pc:sldMkLst>
        <pc:spChg chg="mod">
          <ac:chgData name="Theo Prentice" userId="8f51b2abe8eca5f8" providerId="LiveId" clId="{3730F128-A9AC-44A8-A410-6FA6365A4BA4}" dt="2022-06-11T02:31:18.177" v="249" actId="20577"/>
          <ac:spMkLst>
            <pc:docMk/>
            <pc:sldMk cId="190833362" sldId="272"/>
            <ac:spMk id="2" creationId="{B65DED26-FA69-9B00-0696-5E21DB190332}"/>
          </ac:spMkLst>
        </pc:spChg>
      </pc:sldChg>
      <pc:sldChg chg="addSp delSp modSp add mod">
        <pc:chgData name="Theo Prentice" userId="8f51b2abe8eca5f8" providerId="LiveId" clId="{3730F128-A9AC-44A8-A410-6FA6365A4BA4}" dt="2022-06-11T02:28:15.560" v="138" actId="1076"/>
        <pc:sldMkLst>
          <pc:docMk/>
          <pc:sldMk cId="3935847436" sldId="273"/>
        </pc:sldMkLst>
        <pc:spChg chg="del mod">
          <ac:chgData name="Theo Prentice" userId="8f51b2abe8eca5f8" providerId="LiveId" clId="{3730F128-A9AC-44A8-A410-6FA6365A4BA4}" dt="2022-06-11T02:24:08.497" v="21" actId="478"/>
          <ac:spMkLst>
            <pc:docMk/>
            <pc:sldMk cId="3935847436" sldId="273"/>
            <ac:spMk id="2" creationId="{CE38182C-8F29-AE53-2720-65B7A362A8BE}"/>
          </ac:spMkLst>
        </pc:spChg>
        <pc:spChg chg="add del mod">
          <ac:chgData name="Theo Prentice" userId="8f51b2abe8eca5f8" providerId="LiveId" clId="{3730F128-A9AC-44A8-A410-6FA6365A4BA4}" dt="2022-06-11T02:24:11.063" v="22"/>
          <ac:spMkLst>
            <pc:docMk/>
            <pc:sldMk cId="3935847436" sldId="273"/>
            <ac:spMk id="7" creationId="{188EF08D-D140-0DCE-9A1D-7860E942D54D}"/>
          </ac:spMkLst>
        </pc:spChg>
        <pc:spChg chg="add mod">
          <ac:chgData name="Theo Prentice" userId="8f51b2abe8eca5f8" providerId="LiveId" clId="{3730F128-A9AC-44A8-A410-6FA6365A4BA4}" dt="2022-06-11T02:28:15.560" v="138" actId="1076"/>
          <ac:spMkLst>
            <pc:docMk/>
            <pc:sldMk cId="3935847436" sldId="273"/>
            <ac:spMk id="8" creationId="{02FF731E-EBCD-4DE4-218B-E89FDA109850}"/>
          </ac:spMkLst>
        </pc:spChg>
        <pc:picChg chg="del">
          <ac:chgData name="Theo Prentice" userId="8f51b2abe8eca5f8" providerId="LiveId" clId="{3730F128-A9AC-44A8-A410-6FA6365A4BA4}" dt="2022-06-11T02:21:32.283" v="1" actId="478"/>
          <ac:picMkLst>
            <pc:docMk/>
            <pc:sldMk cId="3935847436" sldId="273"/>
            <ac:picMk id="5" creationId="{A60B072A-36EC-8CBC-2546-106ED8B39954}"/>
          </ac:picMkLst>
        </pc:picChg>
        <pc:picChg chg="add mod">
          <ac:chgData name="Theo Prentice" userId="8f51b2abe8eca5f8" providerId="LiveId" clId="{3730F128-A9AC-44A8-A410-6FA6365A4BA4}" dt="2022-06-11T02:24:28.077" v="45" actId="14100"/>
          <ac:picMkLst>
            <pc:docMk/>
            <pc:sldMk cId="3935847436" sldId="273"/>
            <ac:picMk id="6" creationId="{E35D3FB9-CCF2-A7C9-CA0F-6E90CF1F8765}"/>
          </ac:picMkLst>
        </pc:picChg>
      </pc:sldChg>
      <pc:sldChg chg="addSp delSp modSp add mod">
        <pc:chgData name="Theo Prentice" userId="8f51b2abe8eca5f8" providerId="LiveId" clId="{3730F128-A9AC-44A8-A410-6FA6365A4BA4}" dt="2022-06-11T02:28:40.957" v="139" actId="255"/>
        <pc:sldMkLst>
          <pc:docMk/>
          <pc:sldMk cId="717616574" sldId="274"/>
        </pc:sldMkLst>
        <pc:spChg chg="add del mod">
          <ac:chgData name="Theo Prentice" userId="8f51b2abe8eca5f8" providerId="LiveId" clId="{3730F128-A9AC-44A8-A410-6FA6365A4BA4}" dt="2022-06-11T02:25:52.708" v="58" actId="478"/>
          <ac:spMkLst>
            <pc:docMk/>
            <pc:sldMk cId="717616574" sldId="274"/>
            <ac:spMk id="2" creationId="{7F0B850F-60B6-E005-527F-0CBF71BE91D9}"/>
          </ac:spMkLst>
        </pc:spChg>
        <pc:spChg chg="mod">
          <ac:chgData name="Theo Prentice" userId="8f51b2abe8eca5f8" providerId="LiveId" clId="{3730F128-A9AC-44A8-A410-6FA6365A4BA4}" dt="2022-06-11T02:28:00.952" v="137" actId="1076"/>
          <ac:spMkLst>
            <pc:docMk/>
            <pc:sldMk cId="717616574" sldId="274"/>
            <ac:spMk id="3" creationId="{222BEE8E-E0C6-BDD9-0F69-F9FC08B0CDA1}"/>
          </ac:spMkLst>
        </pc:spChg>
        <pc:spChg chg="add mod">
          <ac:chgData name="Theo Prentice" userId="8f51b2abe8eca5f8" providerId="LiveId" clId="{3730F128-A9AC-44A8-A410-6FA6365A4BA4}" dt="2022-06-11T02:26:16.756" v="66" actId="20577"/>
          <ac:spMkLst>
            <pc:docMk/>
            <pc:sldMk cId="717616574" sldId="274"/>
            <ac:spMk id="7" creationId="{00A98C26-CBBD-35E7-5894-D77AD1798E0D}"/>
          </ac:spMkLst>
        </pc:spChg>
        <pc:spChg chg="mod">
          <ac:chgData name="Theo Prentice" userId="8f51b2abe8eca5f8" providerId="LiveId" clId="{3730F128-A9AC-44A8-A410-6FA6365A4BA4}" dt="2022-06-11T02:28:40.957" v="139" actId="255"/>
          <ac:spMkLst>
            <pc:docMk/>
            <pc:sldMk cId="717616574" sldId="274"/>
            <ac:spMk id="8" creationId="{02FF731E-EBCD-4DE4-218B-E89FDA109850}"/>
          </ac:spMkLst>
        </pc:spChg>
        <pc:picChg chg="del">
          <ac:chgData name="Theo Prentice" userId="8f51b2abe8eca5f8" providerId="LiveId" clId="{3730F128-A9AC-44A8-A410-6FA6365A4BA4}" dt="2022-06-11T02:24:42.182" v="50" actId="478"/>
          <ac:picMkLst>
            <pc:docMk/>
            <pc:sldMk cId="717616574" sldId="274"/>
            <ac:picMk id="6" creationId="{E35D3FB9-CCF2-A7C9-CA0F-6E90CF1F8765}"/>
          </ac:picMkLst>
        </pc:picChg>
      </pc:sldChg>
      <pc:sldChg chg="addSp modSp new mod">
        <pc:chgData name="Theo Prentice" userId="8f51b2abe8eca5f8" providerId="LiveId" clId="{3730F128-A9AC-44A8-A410-6FA6365A4BA4}" dt="2022-06-11T03:35:42.591" v="1130" actId="20577"/>
        <pc:sldMkLst>
          <pc:docMk/>
          <pc:sldMk cId="3276582469" sldId="275"/>
        </pc:sldMkLst>
        <pc:spChg chg="mod">
          <ac:chgData name="Theo Prentice" userId="8f51b2abe8eca5f8" providerId="LiveId" clId="{3730F128-A9AC-44A8-A410-6FA6365A4BA4}" dt="2022-06-11T03:35:42.591" v="1130" actId="20577"/>
          <ac:spMkLst>
            <pc:docMk/>
            <pc:sldMk cId="3276582469" sldId="275"/>
            <ac:spMk id="2" creationId="{ACF3F282-54FA-7FCE-1D01-9A33D0BEDDA4}"/>
          </ac:spMkLst>
        </pc:spChg>
        <pc:picChg chg="add mod">
          <ac:chgData name="Theo Prentice" userId="8f51b2abe8eca5f8" providerId="LiveId" clId="{3730F128-A9AC-44A8-A410-6FA6365A4BA4}" dt="2022-06-11T02:35:40.517" v="272" actId="1076"/>
          <ac:picMkLst>
            <pc:docMk/>
            <pc:sldMk cId="3276582469" sldId="275"/>
            <ac:picMk id="5" creationId="{D730C23F-8695-F8D8-1B23-F7FBDFD005B4}"/>
          </ac:picMkLst>
        </pc:picChg>
        <pc:picChg chg="add mod">
          <ac:chgData name="Theo Prentice" userId="8f51b2abe8eca5f8" providerId="LiveId" clId="{3730F128-A9AC-44A8-A410-6FA6365A4BA4}" dt="2022-06-11T02:35:37.110" v="271" actId="1076"/>
          <ac:picMkLst>
            <pc:docMk/>
            <pc:sldMk cId="3276582469" sldId="275"/>
            <ac:picMk id="7" creationId="{7FCC248C-29F2-DA39-4BF6-55D7F0C5382A}"/>
          </ac:picMkLst>
        </pc:picChg>
        <pc:picChg chg="add mod">
          <ac:chgData name="Theo Prentice" userId="8f51b2abe8eca5f8" providerId="LiveId" clId="{3730F128-A9AC-44A8-A410-6FA6365A4BA4}" dt="2022-06-11T02:35:46.423" v="273" actId="1076"/>
          <ac:picMkLst>
            <pc:docMk/>
            <pc:sldMk cId="3276582469" sldId="275"/>
            <ac:picMk id="9" creationId="{C6AD4A0C-2157-3498-9E10-828FA34CE140}"/>
          </ac:picMkLst>
        </pc:picChg>
      </pc:sldChg>
      <pc:sldChg chg="addSp delSp modSp new mod modAnim">
        <pc:chgData name="Theo Prentice" userId="8f51b2abe8eca5f8" providerId="LiveId" clId="{3730F128-A9AC-44A8-A410-6FA6365A4BA4}" dt="2022-06-11T04:50:25.578" v="1165" actId="1076"/>
        <pc:sldMkLst>
          <pc:docMk/>
          <pc:sldMk cId="3524481818" sldId="276"/>
        </pc:sldMkLst>
        <pc:spChg chg="mod">
          <ac:chgData name="Theo Prentice" userId="8f51b2abe8eca5f8" providerId="LiveId" clId="{3730F128-A9AC-44A8-A410-6FA6365A4BA4}" dt="2022-06-11T04:50:17.590" v="1162" actId="1076"/>
          <ac:spMkLst>
            <pc:docMk/>
            <pc:sldMk cId="3524481818" sldId="276"/>
            <ac:spMk id="2" creationId="{65F6B785-BB39-F3C9-C827-3714865F02B9}"/>
          </ac:spMkLst>
        </pc:spChg>
        <pc:spChg chg="del">
          <ac:chgData name="Theo Prentice" userId="8f51b2abe8eca5f8" providerId="LiveId" clId="{3730F128-A9AC-44A8-A410-6FA6365A4BA4}" dt="2022-06-11T04:49:52.847" v="1154"/>
          <ac:spMkLst>
            <pc:docMk/>
            <pc:sldMk cId="3524481818" sldId="276"/>
            <ac:spMk id="3" creationId="{27583E60-D5F2-C35B-F17E-3D02F9ECBF42}"/>
          </ac:spMkLst>
        </pc:spChg>
        <pc:picChg chg="add mod">
          <ac:chgData name="Theo Prentice" userId="8f51b2abe8eca5f8" providerId="LiveId" clId="{3730F128-A9AC-44A8-A410-6FA6365A4BA4}" dt="2022-06-11T04:50:25.578" v="1165" actId="1076"/>
          <ac:picMkLst>
            <pc:docMk/>
            <pc:sldMk cId="3524481818" sldId="276"/>
            <ac:picMk id="4" creationId="{7E45D8C2-D1AF-BB38-89A4-E8B87DDDF3F7}"/>
          </ac:picMkLst>
        </pc:picChg>
      </pc:sldChg>
      <pc:sldChg chg="addSp delSp modSp new del mod">
        <pc:chgData name="Theo Prentice" userId="8f51b2abe8eca5f8" providerId="LiveId" clId="{3730F128-A9AC-44A8-A410-6FA6365A4BA4}" dt="2022-06-11T17:09:32.913" v="1188" actId="47"/>
        <pc:sldMkLst>
          <pc:docMk/>
          <pc:sldMk cId="3023172168" sldId="277"/>
        </pc:sldMkLst>
        <pc:spChg chg="mod">
          <ac:chgData name="Theo Prentice" userId="8f51b2abe8eca5f8" providerId="LiveId" clId="{3730F128-A9AC-44A8-A410-6FA6365A4BA4}" dt="2022-06-11T17:08:32.694" v="1179" actId="1076"/>
          <ac:spMkLst>
            <pc:docMk/>
            <pc:sldMk cId="3023172168" sldId="277"/>
            <ac:spMk id="2" creationId="{DD5F2537-1F43-77C1-7745-DA71A7F57D25}"/>
          </ac:spMkLst>
        </pc:spChg>
        <pc:spChg chg="add del mod">
          <ac:chgData name="Theo Prentice" userId="8f51b2abe8eca5f8" providerId="LiveId" clId="{3730F128-A9AC-44A8-A410-6FA6365A4BA4}" dt="2022-06-11T17:08:52.295" v="1184" actId="478"/>
          <ac:spMkLst>
            <pc:docMk/>
            <pc:sldMk cId="3023172168" sldId="277"/>
            <ac:spMk id="7" creationId="{6F9DC705-8C62-EEDD-6B77-5F767B995754}"/>
          </ac:spMkLst>
        </pc:spChg>
        <pc:spChg chg="add del mod">
          <ac:chgData name="Theo Prentice" userId="8f51b2abe8eca5f8" providerId="LiveId" clId="{3730F128-A9AC-44A8-A410-6FA6365A4BA4}" dt="2022-06-11T17:09:06.267" v="1186" actId="478"/>
          <ac:spMkLst>
            <pc:docMk/>
            <pc:sldMk cId="3023172168" sldId="277"/>
            <ac:spMk id="8" creationId="{19DCEAD1-60DA-3F37-7346-6055F3978487}"/>
          </ac:spMkLst>
        </pc:spChg>
        <pc:picChg chg="add del mod">
          <ac:chgData name="Theo Prentice" userId="8f51b2abe8eca5f8" providerId="LiveId" clId="{3730F128-A9AC-44A8-A410-6FA6365A4BA4}" dt="2022-06-11T17:07:26.938" v="1171"/>
          <ac:picMkLst>
            <pc:docMk/>
            <pc:sldMk cId="3023172168" sldId="277"/>
            <ac:picMk id="4" creationId="{82EF8A6F-7DCA-6C39-A553-547B4B8BC001}"/>
          </ac:picMkLst>
        </pc:picChg>
        <pc:picChg chg="add mod">
          <ac:chgData name="Theo Prentice" userId="8f51b2abe8eca5f8" providerId="LiveId" clId="{3730F128-A9AC-44A8-A410-6FA6365A4BA4}" dt="2022-06-11T17:08:39.348" v="1181" actId="1076"/>
          <ac:picMkLst>
            <pc:docMk/>
            <pc:sldMk cId="3023172168" sldId="277"/>
            <ac:picMk id="5" creationId="{14B2BA78-B86B-A62E-19D3-7340D3B7824E}"/>
          </ac:picMkLst>
        </pc:picChg>
        <pc:picChg chg="add mod">
          <ac:chgData name="Theo Prentice" userId="8f51b2abe8eca5f8" providerId="LiveId" clId="{3730F128-A9AC-44A8-A410-6FA6365A4BA4}" dt="2022-06-11T17:08:36.976" v="1180" actId="1076"/>
          <ac:picMkLst>
            <pc:docMk/>
            <pc:sldMk cId="3023172168" sldId="277"/>
            <ac:picMk id="6" creationId="{E2BF7FF9-E77F-809C-F603-4B56B8BD497B}"/>
          </ac:picMkLst>
        </pc:picChg>
      </pc:sldChg>
      <pc:sldChg chg="addSp delSp modSp add mod">
        <pc:chgData name="Theo Prentice" userId="8f51b2abe8eca5f8" providerId="LiveId" clId="{3730F128-A9AC-44A8-A410-6FA6365A4BA4}" dt="2022-06-11T17:12:12.741" v="1205" actId="207"/>
        <pc:sldMkLst>
          <pc:docMk/>
          <pc:sldMk cId="990788256" sldId="278"/>
        </pc:sldMkLst>
        <pc:spChg chg="mod">
          <ac:chgData name="Theo Prentice" userId="8f51b2abe8eca5f8" providerId="LiveId" clId="{3730F128-A9AC-44A8-A410-6FA6365A4BA4}" dt="2022-06-11T17:11:03.925" v="1195" actId="207"/>
          <ac:spMkLst>
            <pc:docMk/>
            <pc:sldMk cId="990788256" sldId="278"/>
            <ac:spMk id="6" creationId="{D06CFC71-4036-F9E5-C2DC-2195DFEA81BD}"/>
          </ac:spMkLst>
        </pc:spChg>
        <pc:spChg chg="mod">
          <ac:chgData name="Theo Prentice" userId="8f51b2abe8eca5f8" providerId="LiveId" clId="{3730F128-A9AC-44A8-A410-6FA6365A4BA4}" dt="2022-06-11T17:12:12.741" v="1205" actId="207"/>
          <ac:spMkLst>
            <pc:docMk/>
            <pc:sldMk cId="990788256" sldId="278"/>
            <ac:spMk id="7" creationId="{7DF24EF7-8D07-798A-B1D7-AEE5544A3831}"/>
          </ac:spMkLst>
        </pc:spChg>
        <pc:spChg chg="del">
          <ac:chgData name="Theo Prentice" userId="8f51b2abe8eca5f8" providerId="LiveId" clId="{3730F128-A9AC-44A8-A410-6FA6365A4BA4}" dt="2022-06-11T17:11:44.165" v="1202" actId="478"/>
          <ac:spMkLst>
            <pc:docMk/>
            <pc:sldMk cId="990788256" sldId="278"/>
            <ac:spMk id="8" creationId="{E27C5B36-476E-3375-C7FF-3580F7907E98}"/>
          </ac:spMkLst>
        </pc:spChg>
        <pc:spChg chg="del mod">
          <ac:chgData name="Theo Prentice" userId="8f51b2abe8eca5f8" providerId="LiveId" clId="{3730F128-A9AC-44A8-A410-6FA6365A4BA4}" dt="2022-06-11T17:10:17.206" v="1193" actId="478"/>
          <ac:spMkLst>
            <pc:docMk/>
            <pc:sldMk cId="990788256" sldId="278"/>
            <ac:spMk id="10" creationId="{7C63982C-9791-A0C9-F48B-4A98B434D968}"/>
          </ac:spMkLst>
        </pc:spChg>
        <pc:spChg chg="add del mod">
          <ac:chgData name="Theo Prentice" userId="8f51b2abe8eca5f8" providerId="LiveId" clId="{3730F128-A9AC-44A8-A410-6FA6365A4BA4}" dt="2022-06-11T17:11:40.564" v="1201" actId="478"/>
          <ac:spMkLst>
            <pc:docMk/>
            <pc:sldMk cId="990788256" sldId="278"/>
            <ac:spMk id="14" creationId="{E003F67A-4AB4-62C2-CD3F-912750BB298A}"/>
          </ac:spMkLst>
        </pc:spChg>
        <pc:spChg chg="add mod">
          <ac:chgData name="Theo Prentice" userId="8f51b2abe8eca5f8" providerId="LiveId" clId="{3730F128-A9AC-44A8-A410-6FA6365A4BA4}" dt="2022-06-11T17:11:50.037" v="1203" actId="1076"/>
          <ac:spMkLst>
            <pc:docMk/>
            <pc:sldMk cId="990788256" sldId="278"/>
            <ac:spMk id="16" creationId="{43D0AFE5-FEF8-5DCE-6D8A-440EA9956F11}"/>
          </ac:spMkLst>
        </pc:spChg>
        <pc:spChg chg="add mod">
          <ac:chgData name="Theo Prentice" userId="8f51b2abe8eca5f8" providerId="LiveId" clId="{3730F128-A9AC-44A8-A410-6FA6365A4BA4}" dt="2022-06-11T17:11:58.069" v="1204" actId="1076"/>
          <ac:spMkLst>
            <pc:docMk/>
            <pc:sldMk cId="990788256" sldId="278"/>
            <ac:spMk id="18" creationId="{D22EA873-DA96-5CA9-A915-907F8EB284BA}"/>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28792876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94C174-FB66-4401-90A0-ACD7D74A2542}" type="datetimeFigureOut">
              <a:rPr lang="en-US" smtClean="0"/>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212642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2178006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2481208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4134771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2899287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3130354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114136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518048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1778929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C174-FB66-4401-90A0-ACD7D74A2542}" type="datetimeFigureOut">
              <a:rPr lang="en-US" smtClean="0"/>
              <a:t>6/11/2022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312841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94C174-FB66-4401-90A0-ACD7D74A2542}" type="datetimeFigureOut">
              <a:rPr lang="en-US" smtClean="0"/>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19434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94C174-FB66-4401-90A0-ACD7D74A2542}" type="datetimeFigureOut">
              <a:rPr lang="en-US" smtClean="0"/>
              <a:t>6/11/2022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4083835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94C174-FB66-4401-90A0-ACD7D74A2542}" type="datetimeFigureOut">
              <a:rPr lang="en-US" smtClean="0"/>
              <a:t>6/11/2022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2037846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394C174-FB66-4401-90A0-ACD7D74A2542}" type="datetimeFigureOut">
              <a:rPr lang="en-US" smtClean="0"/>
              <a:t>6/11/2022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193491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94C174-FB66-4401-90A0-ACD7D74A2542}" type="datetimeFigureOut">
              <a:rPr lang="en-US" smtClean="0"/>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512408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94C174-FB66-4401-90A0-ACD7D74A2542}" type="datetimeFigureOut">
              <a:rPr lang="en-US" smtClean="0"/>
              <a:t>6/11/2022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0313E9-CC93-4699-8F17-8501F8B8193D}" type="slidenum">
              <a:rPr lang="en-US" smtClean="0"/>
              <a:t>‹#›</a:t>
            </a:fld>
            <a:endParaRPr lang="en-US"/>
          </a:p>
        </p:txBody>
      </p:sp>
    </p:spTree>
    <p:extLst>
      <p:ext uri="{BB962C8B-B14F-4D97-AF65-F5344CB8AC3E}">
        <p14:creationId xmlns:p14="http://schemas.microsoft.com/office/powerpoint/2010/main" val="105703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394C174-FB66-4401-90A0-ACD7D74A2542}" type="datetimeFigureOut">
              <a:rPr lang="en-US" smtClean="0"/>
              <a:t>6/11/2022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20313E9-CC93-4699-8F17-8501F8B8193D}" type="slidenum">
              <a:rPr lang="en-US" smtClean="0"/>
              <a:t>‹#›</a:t>
            </a:fld>
            <a:endParaRPr lang="en-US"/>
          </a:p>
        </p:txBody>
      </p:sp>
    </p:spTree>
    <p:extLst>
      <p:ext uri="{BB962C8B-B14F-4D97-AF65-F5344CB8AC3E}">
        <p14:creationId xmlns:p14="http://schemas.microsoft.com/office/powerpoint/2010/main" val="33639070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hilarywillis@gmail.com" TargetMode="External"/><Relationship Id="rId2" Type="http://schemas.openxmlformats.org/officeDocument/2006/relationships/hyperlink" Target="mailto:codeman@uw.edu" TargetMode="External"/><Relationship Id="rId1" Type="http://schemas.openxmlformats.org/officeDocument/2006/relationships/slideLayout" Target="../slideLayouts/slideLayout2.xml"/><Relationship Id="rId6" Type="http://schemas.openxmlformats.org/officeDocument/2006/relationships/hyperlink" Target="mailto:arandafurth@gmail.com" TargetMode="External"/><Relationship Id="rId5" Type="http://schemas.openxmlformats.org/officeDocument/2006/relationships/hyperlink" Target="mailto:aaron.j.bumgarner@gmail.com" TargetMode="External"/><Relationship Id="rId4" Type="http://schemas.openxmlformats.org/officeDocument/2006/relationships/hyperlink" Target="mailto:theoprentice14@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02EB5-F5F2-912E-E6A3-1E06D468A0BE}"/>
              </a:ext>
            </a:extLst>
          </p:cNvPr>
          <p:cNvSpPr>
            <a:spLocks noGrp="1"/>
          </p:cNvSpPr>
          <p:nvPr>
            <p:ph type="ctrTitle"/>
          </p:nvPr>
        </p:nvSpPr>
        <p:spPr/>
        <p:txBody>
          <a:bodyPr>
            <a:normAutofit/>
          </a:bodyPr>
          <a:lstStyle/>
          <a:p>
            <a:r>
              <a:rPr lang="en-US" dirty="0"/>
              <a:t>Real Estate Buyer’s offer tool Bot Using Machine Learning</a:t>
            </a:r>
          </a:p>
        </p:txBody>
      </p:sp>
      <p:sp>
        <p:nvSpPr>
          <p:cNvPr id="3" name="Subtitle 2">
            <a:extLst>
              <a:ext uri="{FF2B5EF4-FFF2-40B4-BE49-F238E27FC236}">
                <a16:creationId xmlns:a16="http://schemas.microsoft.com/office/drawing/2014/main" id="{323EC174-56C1-C8E9-1105-D7331FB6855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906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49A8DE-E3DF-16CC-989F-E3CEC6F61F1E}"/>
              </a:ext>
            </a:extLst>
          </p:cNvPr>
          <p:cNvPicPr>
            <a:picLocks noChangeAspect="1"/>
          </p:cNvPicPr>
          <p:nvPr/>
        </p:nvPicPr>
        <p:blipFill>
          <a:blip r:embed="rId2"/>
          <a:stretch>
            <a:fillRect/>
          </a:stretch>
        </p:blipFill>
        <p:spPr>
          <a:xfrm>
            <a:off x="2460185" y="442890"/>
            <a:ext cx="7019976" cy="5972219"/>
          </a:xfrm>
          <a:prstGeom prst="rect">
            <a:avLst/>
          </a:prstGeom>
        </p:spPr>
      </p:pic>
    </p:spTree>
    <p:extLst>
      <p:ext uri="{BB962C8B-B14F-4D97-AF65-F5344CB8AC3E}">
        <p14:creationId xmlns:p14="http://schemas.microsoft.com/office/powerpoint/2010/main" val="1413382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F282-54FA-7FCE-1D01-9A33D0BEDDA4}"/>
              </a:ext>
            </a:extLst>
          </p:cNvPr>
          <p:cNvSpPr>
            <a:spLocks noGrp="1"/>
          </p:cNvSpPr>
          <p:nvPr>
            <p:ph type="title"/>
          </p:nvPr>
        </p:nvSpPr>
        <p:spPr/>
        <p:txBody>
          <a:bodyPr/>
          <a:lstStyle/>
          <a:p>
            <a:r>
              <a:rPr lang="en-US" dirty="0"/>
              <a:t>Code For Models</a:t>
            </a:r>
          </a:p>
        </p:txBody>
      </p:sp>
      <p:sp>
        <p:nvSpPr>
          <p:cNvPr id="3" name="Content Placeholder 2">
            <a:extLst>
              <a:ext uri="{FF2B5EF4-FFF2-40B4-BE49-F238E27FC236}">
                <a16:creationId xmlns:a16="http://schemas.microsoft.com/office/drawing/2014/main" id="{C3F1B2DE-84F4-0458-1026-48CA4FC1FE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730C23F-8695-F8D8-1B23-F7FBDFD005B4}"/>
              </a:ext>
            </a:extLst>
          </p:cNvPr>
          <p:cNvPicPr>
            <a:picLocks noChangeAspect="1"/>
          </p:cNvPicPr>
          <p:nvPr/>
        </p:nvPicPr>
        <p:blipFill>
          <a:blip r:embed="rId2"/>
          <a:stretch>
            <a:fillRect/>
          </a:stretch>
        </p:blipFill>
        <p:spPr>
          <a:xfrm>
            <a:off x="149070" y="2065866"/>
            <a:ext cx="3935914" cy="2575255"/>
          </a:xfrm>
          <a:prstGeom prst="rect">
            <a:avLst/>
          </a:prstGeom>
        </p:spPr>
      </p:pic>
      <p:pic>
        <p:nvPicPr>
          <p:cNvPr id="7" name="Picture 6">
            <a:extLst>
              <a:ext uri="{FF2B5EF4-FFF2-40B4-BE49-F238E27FC236}">
                <a16:creationId xmlns:a16="http://schemas.microsoft.com/office/drawing/2014/main" id="{7FCC248C-29F2-DA39-4BF6-55D7F0C5382A}"/>
              </a:ext>
            </a:extLst>
          </p:cNvPr>
          <p:cNvPicPr>
            <a:picLocks noChangeAspect="1"/>
          </p:cNvPicPr>
          <p:nvPr/>
        </p:nvPicPr>
        <p:blipFill>
          <a:blip r:embed="rId3"/>
          <a:stretch>
            <a:fillRect/>
          </a:stretch>
        </p:blipFill>
        <p:spPr>
          <a:xfrm>
            <a:off x="4211687" y="2065867"/>
            <a:ext cx="3678937" cy="2575255"/>
          </a:xfrm>
          <a:prstGeom prst="rect">
            <a:avLst/>
          </a:prstGeom>
        </p:spPr>
      </p:pic>
      <p:pic>
        <p:nvPicPr>
          <p:cNvPr id="9" name="Picture 8">
            <a:extLst>
              <a:ext uri="{FF2B5EF4-FFF2-40B4-BE49-F238E27FC236}">
                <a16:creationId xmlns:a16="http://schemas.microsoft.com/office/drawing/2014/main" id="{C6AD4A0C-2157-3498-9E10-828FA34CE140}"/>
              </a:ext>
            </a:extLst>
          </p:cNvPr>
          <p:cNvPicPr>
            <a:picLocks noChangeAspect="1"/>
          </p:cNvPicPr>
          <p:nvPr/>
        </p:nvPicPr>
        <p:blipFill>
          <a:blip r:embed="rId4"/>
          <a:stretch>
            <a:fillRect/>
          </a:stretch>
        </p:blipFill>
        <p:spPr>
          <a:xfrm>
            <a:off x="8017327" y="2065866"/>
            <a:ext cx="4025603" cy="2924789"/>
          </a:xfrm>
          <a:prstGeom prst="rect">
            <a:avLst/>
          </a:prstGeom>
        </p:spPr>
      </p:pic>
    </p:spTree>
    <p:extLst>
      <p:ext uri="{BB962C8B-B14F-4D97-AF65-F5344CB8AC3E}">
        <p14:creationId xmlns:p14="http://schemas.microsoft.com/office/powerpoint/2010/main" val="327658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C8AA2-ECCD-86FD-E294-4F0B5191A735}"/>
              </a:ext>
            </a:extLst>
          </p:cNvPr>
          <p:cNvSpPr>
            <a:spLocks noGrp="1"/>
          </p:cNvSpPr>
          <p:nvPr>
            <p:ph type="title"/>
          </p:nvPr>
        </p:nvSpPr>
        <p:spPr>
          <a:xfrm>
            <a:off x="248371" y="54935"/>
            <a:ext cx="3979205" cy="1453363"/>
          </a:xfrm>
        </p:spPr>
        <p:txBody>
          <a:bodyPr>
            <a:normAutofit/>
          </a:bodyPr>
          <a:lstStyle/>
          <a:p>
            <a:r>
              <a:rPr lang="en-US" dirty="0"/>
              <a:t>Linear Regression Model Results</a:t>
            </a:r>
          </a:p>
        </p:txBody>
      </p:sp>
      <p:sp>
        <p:nvSpPr>
          <p:cNvPr id="3" name="Content Placeholder 2">
            <a:extLst>
              <a:ext uri="{FF2B5EF4-FFF2-40B4-BE49-F238E27FC236}">
                <a16:creationId xmlns:a16="http://schemas.microsoft.com/office/drawing/2014/main" id="{25D932CF-ACBB-3501-CDA3-670678EA07C4}"/>
              </a:ext>
            </a:extLst>
          </p:cNvPr>
          <p:cNvSpPr>
            <a:spLocks noGrp="1"/>
          </p:cNvSpPr>
          <p:nvPr>
            <p:ph idx="1"/>
          </p:nvPr>
        </p:nvSpPr>
        <p:spPr>
          <a:xfrm>
            <a:off x="802178" y="2261420"/>
            <a:ext cx="4002936" cy="3637935"/>
          </a:xfrm>
        </p:spPr>
        <p:txBody>
          <a:bodyPr>
            <a:normAutofit/>
          </a:bodyPr>
          <a:lstStyle/>
          <a:p>
            <a:endParaRPr lang="en-US"/>
          </a:p>
        </p:txBody>
      </p:sp>
      <p:pic>
        <p:nvPicPr>
          <p:cNvPr id="7" name="Picture 6">
            <a:extLst>
              <a:ext uri="{FF2B5EF4-FFF2-40B4-BE49-F238E27FC236}">
                <a16:creationId xmlns:a16="http://schemas.microsoft.com/office/drawing/2014/main" id="{3EE19B66-76D1-229A-37AF-F6C1A6FEB94A}"/>
              </a:ext>
            </a:extLst>
          </p:cNvPr>
          <p:cNvPicPr>
            <a:picLocks noChangeAspect="1"/>
          </p:cNvPicPr>
          <p:nvPr/>
        </p:nvPicPr>
        <p:blipFill>
          <a:blip r:embed="rId3"/>
          <a:stretch>
            <a:fillRect/>
          </a:stretch>
        </p:blipFill>
        <p:spPr>
          <a:xfrm>
            <a:off x="378844" y="1508298"/>
            <a:ext cx="4002936" cy="4869007"/>
          </a:xfrm>
          <a:prstGeom prst="rect">
            <a:avLst/>
          </a:prstGeom>
        </p:spPr>
      </p:pic>
      <p:pic>
        <p:nvPicPr>
          <p:cNvPr id="9" name="Picture 8">
            <a:extLst>
              <a:ext uri="{FF2B5EF4-FFF2-40B4-BE49-F238E27FC236}">
                <a16:creationId xmlns:a16="http://schemas.microsoft.com/office/drawing/2014/main" id="{063B708D-6667-980B-39BD-160E4ABBEA23}"/>
              </a:ext>
            </a:extLst>
          </p:cNvPr>
          <p:cNvPicPr>
            <a:picLocks noChangeAspect="1"/>
          </p:cNvPicPr>
          <p:nvPr/>
        </p:nvPicPr>
        <p:blipFill>
          <a:blip r:embed="rId4"/>
          <a:stretch>
            <a:fillRect/>
          </a:stretch>
        </p:blipFill>
        <p:spPr>
          <a:xfrm>
            <a:off x="4805114" y="1508298"/>
            <a:ext cx="6928176" cy="4897504"/>
          </a:xfrm>
          <a:prstGeom prst="rect">
            <a:avLst/>
          </a:prstGeom>
        </p:spPr>
      </p:pic>
    </p:spTree>
    <p:extLst>
      <p:ext uri="{BB962C8B-B14F-4D97-AF65-F5344CB8AC3E}">
        <p14:creationId xmlns:p14="http://schemas.microsoft.com/office/powerpoint/2010/main" val="329572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9293-EC6F-9A05-96B3-3006247D3394}"/>
              </a:ext>
            </a:extLst>
          </p:cNvPr>
          <p:cNvSpPr>
            <a:spLocks noGrp="1"/>
          </p:cNvSpPr>
          <p:nvPr>
            <p:ph type="title"/>
          </p:nvPr>
        </p:nvSpPr>
        <p:spPr>
          <a:xfrm>
            <a:off x="298174" y="59551"/>
            <a:ext cx="9833251" cy="1202720"/>
          </a:xfrm>
        </p:spPr>
        <p:txBody>
          <a:bodyPr/>
          <a:lstStyle/>
          <a:p>
            <a:r>
              <a:rPr lang="en-US" dirty="0"/>
              <a:t>Decision Tree Model Results</a:t>
            </a:r>
          </a:p>
        </p:txBody>
      </p:sp>
      <p:sp>
        <p:nvSpPr>
          <p:cNvPr id="3" name="Content Placeholder 2">
            <a:extLst>
              <a:ext uri="{FF2B5EF4-FFF2-40B4-BE49-F238E27FC236}">
                <a16:creationId xmlns:a16="http://schemas.microsoft.com/office/drawing/2014/main" id="{97BAED66-2510-80F3-BD8A-F0DBE9579E4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83A038A-6CB2-C8F1-55D3-C2FC6DD701C6}"/>
              </a:ext>
            </a:extLst>
          </p:cNvPr>
          <p:cNvPicPr>
            <a:picLocks noChangeAspect="1"/>
          </p:cNvPicPr>
          <p:nvPr/>
        </p:nvPicPr>
        <p:blipFill>
          <a:blip r:embed="rId2"/>
          <a:stretch>
            <a:fillRect/>
          </a:stretch>
        </p:blipFill>
        <p:spPr>
          <a:xfrm>
            <a:off x="4492488" y="1188564"/>
            <a:ext cx="7401338" cy="5218207"/>
          </a:xfrm>
          <a:prstGeom prst="rect">
            <a:avLst/>
          </a:prstGeom>
        </p:spPr>
      </p:pic>
      <p:pic>
        <p:nvPicPr>
          <p:cNvPr id="7" name="Picture 6">
            <a:extLst>
              <a:ext uri="{FF2B5EF4-FFF2-40B4-BE49-F238E27FC236}">
                <a16:creationId xmlns:a16="http://schemas.microsoft.com/office/drawing/2014/main" id="{F97B0ECB-E5CD-62E6-746D-7204FD9ADFF9}"/>
              </a:ext>
            </a:extLst>
          </p:cNvPr>
          <p:cNvPicPr>
            <a:picLocks noChangeAspect="1"/>
          </p:cNvPicPr>
          <p:nvPr/>
        </p:nvPicPr>
        <p:blipFill>
          <a:blip r:embed="rId3"/>
          <a:stretch>
            <a:fillRect/>
          </a:stretch>
        </p:blipFill>
        <p:spPr>
          <a:xfrm>
            <a:off x="298173" y="1188563"/>
            <a:ext cx="4104861" cy="5223381"/>
          </a:xfrm>
          <a:prstGeom prst="rect">
            <a:avLst/>
          </a:prstGeom>
        </p:spPr>
      </p:pic>
    </p:spTree>
    <p:extLst>
      <p:ext uri="{BB962C8B-B14F-4D97-AF65-F5344CB8AC3E}">
        <p14:creationId xmlns:p14="http://schemas.microsoft.com/office/powerpoint/2010/main" val="224843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DED26-FA69-9B00-0696-5E21DB190332}"/>
              </a:ext>
            </a:extLst>
          </p:cNvPr>
          <p:cNvSpPr>
            <a:spLocks noGrp="1"/>
          </p:cNvSpPr>
          <p:nvPr>
            <p:ph type="title"/>
          </p:nvPr>
        </p:nvSpPr>
        <p:spPr>
          <a:xfrm>
            <a:off x="159026" y="0"/>
            <a:ext cx="10131425" cy="1206137"/>
          </a:xfrm>
        </p:spPr>
        <p:txBody>
          <a:bodyPr/>
          <a:lstStyle/>
          <a:p>
            <a:r>
              <a:rPr lang="en-US" dirty="0"/>
              <a:t>Random Forest Model Results</a:t>
            </a:r>
          </a:p>
        </p:txBody>
      </p:sp>
      <p:sp>
        <p:nvSpPr>
          <p:cNvPr id="3" name="Content Placeholder 2">
            <a:extLst>
              <a:ext uri="{FF2B5EF4-FFF2-40B4-BE49-F238E27FC236}">
                <a16:creationId xmlns:a16="http://schemas.microsoft.com/office/drawing/2014/main" id="{3746969A-8043-3A6A-461F-6DBCA3C7BA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8184A2B-448D-D603-E40D-C0930E9A8D24}"/>
              </a:ext>
            </a:extLst>
          </p:cNvPr>
          <p:cNvPicPr>
            <a:picLocks noChangeAspect="1"/>
          </p:cNvPicPr>
          <p:nvPr/>
        </p:nvPicPr>
        <p:blipFill>
          <a:blip r:embed="rId2"/>
          <a:stretch>
            <a:fillRect/>
          </a:stretch>
        </p:blipFill>
        <p:spPr>
          <a:xfrm>
            <a:off x="4508003" y="1066799"/>
            <a:ext cx="7524971" cy="5417793"/>
          </a:xfrm>
          <a:prstGeom prst="rect">
            <a:avLst/>
          </a:prstGeom>
        </p:spPr>
      </p:pic>
      <p:pic>
        <p:nvPicPr>
          <p:cNvPr id="7" name="Picture 6">
            <a:extLst>
              <a:ext uri="{FF2B5EF4-FFF2-40B4-BE49-F238E27FC236}">
                <a16:creationId xmlns:a16="http://schemas.microsoft.com/office/drawing/2014/main" id="{1648D1FB-5B48-9EF3-9E54-36D1C4C83CD1}"/>
              </a:ext>
            </a:extLst>
          </p:cNvPr>
          <p:cNvPicPr>
            <a:picLocks noChangeAspect="1"/>
          </p:cNvPicPr>
          <p:nvPr/>
        </p:nvPicPr>
        <p:blipFill>
          <a:blip r:embed="rId3"/>
          <a:stretch>
            <a:fillRect/>
          </a:stretch>
        </p:blipFill>
        <p:spPr>
          <a:xfrm>
            <a:off x="244116" y="1066799"/>
            <a:ext cx="4178797" cy="5417793"/>
          </a:xfrm>
          <a:prstGeom prst="rect">
            <a:avLst/>
          </a:prstGeom>
        </p:spPr>
      </p:pic>
    </p:spTree>
    <p:extLst>
      <p:ext uri="{BB962C8B-B14F-4D97-AF65-F5344CB8AC3E}">
        <p14:creationId xmlns:p14="http://schemas.microsoft.com/office/powerpoint/2010/main" val="19083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D910-BBAA-ACCC-67AB-F13C4F671ACE}"/>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8017C52C-77E3-23B5-7CA2-25C744440EE0}"/>
              </a:ext>
            </a:extLst>
          </p:cNvPr>
          <p:cNvSpPr>
            <a:spLocks noGrp="1"/>
          </p:cNvSpPr>
          <p:nvPr>
            <p:ph idx="1"/>
          </p:nvPr>
        </p:nvSpPr>
        <p:spPr/>
        <p:txBody>
          <a:bodyPr/>
          <a:lstStyle/>
          <a:p>
            <a:r>
              <a:rPr lang="en-US" sz="2400" dirty="0"/>
              <a:t>Based on the Mean Absolute Error, we chose to use the Decision Tree Model with our lex bot</a:t>
            </a:r>
          </a:p>
          <a:p>
            <a:r>
              <a:rPr lang="en-US" sz="2400" dirty="0"/>
              <a:t>Decision trees support non linearity, where LR supports only linear solutions. When there are a large number of features with fewer data-sets (with low noise), linear regressions may outperform Decision trees/random forests. In general cases, Decision trees will have better average accuracy.</a:t>
            </a:r>
          </a:p>
          <a:p>
            <a:endParaRPr lang="en-US" dirty="0"/>
          </a:p>
          <a:p>
            <a:endParaRPr lang="en-US" dirty="0"/>
          </a:p>
        </p:txBody>
      </p:sp>
    </p:spTree>
    <p:extLst>
      <p:ext uri="{BB962C8B-B14F-4D97-AF65-F5344CB8AC3E}">
        <p14:creationId xmlns:p14="http://schemas.microsoft.com/office/powerpoint/2010/main" val="304885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661DB6-F169-658E-BE9B-509F697A12A3}"/>
              </a:ext>
            </a:extLst>
          </p:cNvPr>
          <p:cNvSpPr txBox="1"/>
          <p:nvPr/>
        </p:nvSpPr>
        <p:spPr>
          <a:xfrm>
            <a:off x="791308" y="507905"/>
            <a:ext cx="5675785" cy="461665"/>
          </a:xfrm>
          <a:prstGeom prst="rect">
            <a:avLst/>
          </a:prstGeom>
          <a:noFill/>
        </p:spPr>
        <p:txBody>
          <a:bodyPr wrap="none" rtlCol="0">
            <a:spAutoFit/>
          </a:bodyPr>
          <a:lstStyle/>
          <a:p>
            <a:r>
              <a:rPr lang="en-US" sz="2400" dirty="0"/>
              <a:t>Structuring and Deploying the Code on AWS</a:t>
            </a:r>
          </a:p>
        </p:txBody>
      </p:sp>
      <p:sp>
        <p:nvSpPr>
          <p:cNvPr id="6" name="Rectangle 5">
            <a:extLst>
              <a:ext uri="{FF2B5EF4-FFF2-40B4-BE49-F238E27FC236}">
                <a16:creationId xmlns:a16="http://schemas.microsoft.com/office/drawing/2014/main" id="{D06CFC71-4036-F9E5-C2DC-2195DFEA81BD}"/>
              </a:ext>
            </a:extLst>
          </p:cNvPr>
          <p:cNvSpPr/>
          <p:nvPr/>
        </p:nvSpPr>
        <p:spPr>
          <a:xfrm>
            <a:off x="4677508" y="1240519"/>
            <a:ext cx="2977661" cy="9788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DF24EF7-8D07-798A-B1D7-AEE5544A3831}"/>
              </a:ext>
            </a:extLst>
          </p:cNvPr>
          <p:cNvSpPr/>
          <p:nvPr/>
        </p:nvSpPr>
        <p:spPr>
          <a:xfrm>
            <a:off x="8621955" y="1240519"/>
            <a:ext cx="2977661" cy="120032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58B10F6-F51A-7979-5946-9A13F6D191A8}"/>
              </a:ext>
            </a:extLst>
          </p:cNvPr>
          <p:cNvSpPr txBox="1"/>
          <p:nvPr/>
        </p:nvSpPr>
        <p:spPr>
          <a:xfrm>
            <a:off x="4677508" y="1240519"/>
            <a:ext cx="2563138" cy="923330"/>
          </a:xfrm>
          <a:prstGeom prst="rect">
            <a:avLst/>
          </a:prstGeom>
          <a:noFill/>
        </p:spPr>
        <p:txBody>
          <a:bodyPr wrap="none" rtlCol="0">
            <a:spAutoFit/>
          </a:bodyPr>
          <a:lstStyle/>
          <a:p>
            <a:r>
              <a:rPr lang="en-US" dirty="0"/>
              <a:t>Step 2: Storing trained</a:t>
            </a:r>
          </a:p>
          <a:p>
            <a:r>
              <a:rPr lang="en-US" dirty="0"/>
              <a:t>Prediction model in AWS,</a:t>
            </a:r>
          </a:p>
          <a:p>
            <a:r>
              <a:rPr lang="en-US" dirty="0"/>
              <a:t>Building Lex intent</a:t>
            </a:r>
          </a:p>
        </p:txBody>
      </p:sp>
      <p:sp>
        <p:nvSpPr>
          <p:cNvPr id="11" name="TextBox 10">
            <a:extLst>
              <a:ext uri="{FF2B5EF4-FFF2-40B4-BE49-F238E27FC236}">
                <a16:creationId xmlns:a16="http://schemas.microsoft.com/office/drawing/2014/main" id="{0A0F4E73-682F-4CC8-3724-FE70216C0832}"/>
              </a:ext>
            </a:extLst>
          </p:cNvPr>
          <p:cNvSpPr txBox="1"/>
          <p:nvPr/>
        </p:nvSpPr>
        <p:spPr>
          <a:xfrm>
            <a:off x="8606016" y="1240519"/>
            <a:ext cx="2852384" cy="1200329"/>
          </a:xfrm>
          <a:prstGeom prst="rect">
            <a:avLst/>
          </a:prstGeom>
          <a:noFill/>
        </p:spPr>
        <p:txBody>
          <a:bodyPr wrap="none" rtlCol="0">
            <a:spAutoFit/>
          </a:bodyPr>
          <a:lstStyle/>
          <a:p>
            <a:r>
              <a:rPr lang="en-US" dirty="0"/>
              <a:t>Step 3: Troubleshooting</a:t>
            </a:r>
          </a:p>
          <a:p>
            <a:r>
              <a:rPr lang="en-US" dirty="0"/>
              <a:t>Compatibility Issues,</a:t>
            </a:r>
          </a:p>
          <a:p>
            <a:r>
              <a:rPr lang="en-US" dirty="0"/>
              <a:t>Permissions, Lambda Layers,</a:t>
            </a:r>
          </a:p>
          <a:p>
            <a:r>
              <a:rPr lang="en-US" dirty="0"/>
              <a:t>compromised access keys</a:t>
            </a:r>
          </a:p>
        </p:txBody>
      </p:sp>
      <p:pic>
        <p:nvPicPr>
          <p:cNvPr id="13" name="Picture 12">
            <a:extLst>
              <a:ext uri="{FF2B5EF4-FFF2-40B4-BE49-F238E27FC236}">
                <a16:creationId xmlns:a16="http://schemas.microsoft.com/office/drawing/2014/main" id="{FD1E3490-BD7C-F1D5-47C2-5814C939C1C4}"/>
              </a:ext>
            </a:extLst>
          </p:cNvPr>
          <p:cNvPicPr>
            <a:picLocks noChangeAspect="1"/>
          </p:cNvPicPr>
          <p:nvPr/>
        </p:nvPicPr>
        <p:blipFill>
          <a:blip r:embed="rId2"/>
          <a:stretch>
            <a:fillRect/>
          </a:stretch>
        </p:blipFill>
        <p:spPr>
          <a:xfrm>
            <a:off x="4393971" y="2283009"/>
            <a:ext cx="3404058" cy="1992921"/>
          </a:xfrm>
          <a:prstGeom prst="rect">
            <a:avLst/>
          </a:prstGeom>
        </p:spPr>
      </p:pic>
      <p:pic>
        <p:nvPicPr>
          <p:cNvPr id="15" name="Picture 14">
            <a:extLst>
              <a:ext uri="{FF2B5EF4-FFF2-40B4-BE49-F238E27FC236}">
                <a16:creationId xmlns:a16="http://schemas.microsoft.com/office/drawing/2014/main" id="{6CF4A71A-B7BE-1F7A-B9E0-9A9F8568E983}"/>
              </a:ext>
            </a:extLst>
          </p:cNvPr>
          <p:cNvPicPr>
            <a:picLocks noChangeAspect="1"/>
          </p:cNvPicPr>
          <p:nvPr/>
        </p:nvPicPr>
        <p:blipFill>
          <a:blip r:embed="rId3"/>
          <a:stretch>
            <a:fillRect/>
          </a:stretch>
        </p:blipFill>
        <p:spPr>
          <a:xfrm>
            <a:off x="4078513" y="4360366"/>
            <a:ext cx="3904325" cy="2149351"/>
          </a:xfrm>
          <a:prstGeom prst="rect">
            <a:avLst/>
          </a:prstGeom>
        </p:spPr>
      </p:pic>
      <p:pic>
        <p:nvPicPr>
          <p:cNvPr id="17" name="Picture 16">
            <a:extLst>
              <a:ext uri="{FF2B5EF4-FFF2-40B4-BE49-F238E27FC236}">
                <a16:creationId xmlns:a16="http://schemas.microsoft.com/office/drawing/2014/main" id="{22908243-4F7C-5603-AC9F-29AB939D4235}"/>
              </a:ext>
            </a:extLst>
          </p:cNvPr>
          <p:cNvPicPr>
            <a:picLocks noChangeAspect="1"/>
          </p:cNvPicPr>
          <p:nvPr/>
        </p:nvPicPr>
        <p:blipFill>
          <a:blip r:embed="rId4"/>
          <a:stretch>
            <a:fillRect/>
          </a:stretch>
        </p:blipFill>
        <p:spPr>
          <a:xfrm>
            <a:off x="8270881" y="2505287"/>
            <a:ext cx="3464946" cy="3710158"/>
          </a:xfrm>
          <a:prstGeom prst="rect">
            <a:avLst/>
          </a:prstGeom>
        </p:spPr>
      </p:pic>
      <p:pic>
        <p:nvPicPr>
          <p:cNvPr id="19" name="Picture 18">
            <a:extLst>
              <a:ext uri="{FF2B5EF4-FFF2-40B4-BE49-F238E27FC236}">
                <a16:creationId xmlns:a16="http://schemas.microsoft.com/office/drawing/2014/main" id="{776D74DD-56D5-E29C-5F5C-C871589625B1}"/>
              </a:ext>
            </a:extLst>
          </p:cNvPr>
          <p:cNvPicPr>
            <a:picLocks noChangeAspect="1"/>
          </p:cNvPicPr>
          <p:nvPr/>
        </p:nvPicPr>
        <p:blipFill>
          <a:blip r:embed="rId5"/>
          <a:stretch>
            <a:fillRect/>
          </a:stretch>
        </p:blipFill>
        <p:spPr>
          <a:xfrm>
            <a:off x="146439" y="1840730"/>
            <a:ext cx="2851091" cy="2574744"/>
          </a:xfrm>
          <a:prstGeom prst="rect">
            <a:avLst/>
          </a:prstGeom>
        </p:spPr>
      </p:pic>
      <p:pic>
        <p:nvPicPr>
          <p:cNvPr id="21" name="Picture 20">
            <a:extLst>
              <a:ext uri="{FF2B5EF4-FFF2-40B4-BE49-F238E27FC236}">
                <a16:creationId xmlns:a16="http://schemas.microsoft.com/office/drawing/2014/main" id="{A096C82C-01DA-BC47-7741-12EBACE9AEC6}"/>
              </a:ext>
            </a:extLst>
          </p:cNvPr>
          <p:cNvPicPr>
            <a:picLocks noChangeAspect="1"/>
          </p:cNvPicPr>
          <p:nvPr/>
        </p:nvPicPr>
        <p:blipFill>
          <a:blip r:embed="rId6"/>
          <a:stretch>
            <a:fillRect/>
          </a:stretch>
        </p:blipFill>
        <p:spPr>
          <a:xfrm>
            <a:off x="409893" y="4083095"/>
            <a:ext cx="3984078" cy="2574744"/>
          </a:xfrm>
          <a:prstGeom prst="rect">
            <a:avLst/>
          </a:prstGeom>
        </p:spPr>
      </p:pic>
      <p:sp>
        <p:nvSpPr>
          <p:cNvPr id="16" name="Rectangle 15">
            <a:extLst>
              <a:ext uri="{FF2B5EF4-FFF2-40B4-BE49-F238E27FC236}">
                <a16:creationId xmlns:a16="http://schemas.microsoft.com/office/drawing/2014/main" id="{43D0AFE5-FEF8-5DCE-6D8A-440EA9956F11}"/>
              </a:ext>
            </a:extLst>
          </p:cNvPr>
          <p:cNvSpPr/>
          <p:nvPr/>
        </p:nvSpPr>
        <p:spPr>
          <a:xfrm>
            <a:off x="859856" y="1240518"/>
            <a:ext cx="2977661" cy="97887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22EA873-DA96-5CA9-A915-907F8EB284BA}"/>
              </a:ext>
            </a:extLst>
          </p:cNvPr>
          <p:cNvSpPr txBox="1"/>
          <p:nvPr/>
        </p:nvSpPr>
        <p:spPr>
          <a:xfrm>
            <a:off x="859856" y="1273866"/>
            <a:ext cx="2263953" cy="923330"/>
          </a:xfrm>
          <a:prstGeom prst="rect">
            <a:avLst/>
          </a:prstGeom>
          <a:noFill/>
        </p:spPr>
        <p:txBody>
          <a:bodyPr wrap="none" rtlCol="0">
            <a:spAutoFit/>
          </a:bodyPr>
          <a:lstStyle/>
          <a:p>
            <a:r>
              <a:rPr lang="en-US" dirty="0"/>
              <a:t>Step 1: Building the </a:t>
            </a:r>
          </a:p>
          <a:p>
            <a:r>
              <a:rPr lang="en-US" dirty="0"/>
              <a:t>Prediction Model and </a:t>
            </a:r>
          </a:p>
          <a:p>
            <a:r>
              <a:rPr lang="en-US" dirty="0"/>
              <a:t>Lambda Code</a:t>
            </a:r>
          </a:p>
        </p:txBody>
      </p:sp>
    </p:spTree>
    <p:extLst>
      <p:ext uri="{BB962C8B-B14F-4D97-AF65-F5344CB8AC3E}">
        <p14:creationId xmlns:p14="http://schemas.microsoft.com/office/powerpoint/2010/main" val="990788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B785-BB39-F3C9-C827-3714865F02B9}"/>
              </a:ext>
            </a:extLst>
          </p:cNvPr>
          <p:cNvSpPr>
            <a:spLocks noGrp="1"/>
          </p:cNvSpPr>
          <p:nvPr>
            <p:ph type="title"/>
          </p:nvPr>
        </p:nvSpPr>
        <p:spPr>
          <a:xfrm>
            <a:off x="79514" y="102705"/>
            <a:ext cx="8776251" cy="920497"/>
          </a:xfrm>
        </p:spPr>
        <p:txBody>
          <a:bodyPr/>
          <a:lstStyle/>
          <a:p>
            <a:r>
              <a:rPr lang="en-US" dirty="0"/>
              <a:t>Full Application With Bot</a:t>
            </a:r>
          </a:p>
        </p:txBody>
      </p:sp>
      <p:pic>
        <p:nvPicPr>
          <p:cNvPr id="4" name="Amazon Lex - Google Chrome 2022-06-10 21-41-36">
            <a:hlinkClick r:id="" action="ppaction://media"/>
            <a:extLst>
              <a:ext uri="{FF2B5EF4-FFF2-40B4-BE49-F238E27FC236}">
                <a16:creationId xmlns:a16="http://schemas.microsoft.com/office/drawing/2014/main" id="{7E45D8C2-D1AF-BB38-89A4-E8B87DDDF3F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02144" y="1191222"/>
            <a:ext cx="7322995" cy="5179759"/>
          </a:xfrm>
        </p:spPr>
      </p:pic>
    </p:spTree>
    <p:extLst>
      <p:ext uri="{BB962C8B-B14F-4D97-AF65-F5344CB8AC3E}">
        <p14:creationId xmlns:p14="http://schemas.microsoft.com/office/powerpoint/2010/main" val="352448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087F-16DA-488D-7B97-FFDBBC3B619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9B72140-1C73-5886-5DAD-A566ECEFA21E}"/>
              </a:ext>
            </a:extLst>
          </p:cNvPr>
          <p:cNvSpPr>
            <a:spLocks noGrp="1"/>
          </p:cNvSpPr>
          <p:nvPr>
            <p:ph idx="1"/>
          </p:nvPr>
        </p:nvSpPr>
        <p:spPr/>
        <p:txBody>
          <a:bodyPr/>
          <a:lstStyle/>
          <a:p>
            <a:r>
              <a:rPr lang="en-US" sz="2400" dirty="0"/>
              <a:t>The bot we have created enables users to, after having supplied desired features, give accurate offers for real estate in the Seattle area.</a:t>
            </a:r>
          </a:p>
          <a:p>
            <a:pPr marL="0" indent="0">
              <a:buNone/>
            </a:pPr>
            <a:endParaRPr lang="en-US" dirty="0"/>
          </a:p>
        </p:txBody>
      </p:sp>
    </p:spTree>
    <p:extLst>
      <p:ext uri="{BB962C8B-B14F-4D97-AF65-F5344CB8AC3E}">
        <p14:creationId xmlns:p14="http://schemas.microsoft.com/office/powerpoint/2010/main" val="980001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82175-BD2A-300B-6D55-E484A41C327E}"/>
              </a:ext>
            </a:extLst>
          </p:cNvPr>
          <p:cNvSpPr>
            <a:spLocks noGrp="1"/>
          </p:cNvSpPr>
          <p:nvPr>
            <p:ph type="title"/>
          </p:nvPr>
        </p:nvSpPr>
        <p:spPr/>
        <p:txBody>
          <a:bodyPr/>
          <a:lstStyle/>
          <a:p>
            <a:r>
              <a:rPr lang="en-US" dirty="0"/>
              <a:t>Limitations and Next Steps</a:t>
            </a:r>
          </a:p>
        </p:txBody>
      </p:sp>
      <p:sp>
        <p:nvSpPr>
          <p:cNvPr id="3" name="Content Placeholder 2">
            <a:extLst>
              <a:ext uri="{FF2B5EF4-FFF2-40B4-BE49-F238E27FC236}">
                <a16:creationId xmlns:a16="http://schemas.microsoft.com/office/drawing/2014/main" id="{AF0D102E-341B-462D-8C59-0EE5743DE0CB}"/>
              </a:ext>
            </a:extLst>
          </p:cNvPr>
          <p:cNvSpPr>
            <a:spLocks noGrp="1"/>
          </p:cNvSpPr>
          <p:nvPr>
            <p:ph idx="1"/>
          </p:nvPr>
        </p:nvSpPr>
        <p:spPr/>
        <p:txBody>
          <a:bodyPr>
            <a:normAutofit/>
          </a:bodyPr>
          <a:lstStyle/>
          <a:p>
            <a:pPr marL="0" indent="0">
              <a:buNone/>
            </a:pPr>
            <a:endParaRPr lang="en-US" dirty="0"/>
          </a:p>
          <a:p>
            <a:r>
              <a:rPr lang="en-US" sz="2000" dirty="0"/>
              <a:t>Real estate is an everchanging market that can be hard to predict, with prices that can be based as much on feel as on clear data points. </a:t>
            </a:r>
          </a:p>
          <a:p>
            <a:r>
              <a:rPr lang="en-US" sz="2000" dirty="0"/>
              <a:t>There simply is not enough data for an algorithm to learn about longer real estate busts and booms.</a:t>
            </a:r>
          </a:p>
          <a:p>
            <a:r>
              <a:rPr lang="en-US" sz="2000" dirty="0"/>
              <a:t>The prediction model doesn't account for emotional/sentimental values. For example, some people will pay more money to purchase a childhood home or a home close to family.</a:t>
            </a:r>
          </a:p>
          <a:p>
            <a:r>
              <a:rPr lang="en-US" sz="2000" dirty="0"/>
              <a:t>We could expand the area outside Seattle, but in order to do so, we would need more data. Until that data is procured, the model accuracy only works for Seattle zip codes</a:t>
            </a:r>
          </a:p>
          <a:p>
            <a:pPr marL="0" indent="0">
              <a:buNone/>
            </a:pPr>
            <a:endParaRPr lang="en-US" dirty="0"/>
          </a:p>
        </p:txBody>
      </p:sp>
    </p:spTree>
    <p:extLst>
      <p:ext uri="{BB962C8B-B14F-4D97-AF65-F5344CB8AC3E}">
        <p14:creationId xmlns:p14="http://schemas.microsoft.com/office/powerpoint/2010/main" val="80068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7DE54-B9D7-D467-9B44-E3C387FDF601}"/>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1565AFB3-EDA4-E2F2-453C-67BAE85D22BD}"/>
              </a:ext>
            </a:extLst>
          </p:cNvPr>
          <p:cNvSpPr>
            <a:spLocks noGrp="1"/>
          </p:cNvSpPr>
          <p:nvPr>
            <p:ph idx="1"/>
          </p:nvPr>
        </p:nvSpPr>
        <p:spPr/>
        <p:txBody>
          <a:bodyPr>
            <a:normAutofit/>
          </a:bodyPr>
          <a:lstStyle/>
          <a:p>
            <a:r>
              <a:rPr lang="en-US" sz="2400" dirty="0"/>
              <a:t>We are approached by our same client. She has decided that instead of investing in stocks, she wants to invest in the housing market in Seattle. </a:t>
            </a:r>
          </a:p>
          <a:p>
            <a:r>
              <a:rPr lang="en-US" sz="2400" dirty="0"/>
              <a:t>She wants to know what would be a competitive offer for buying a desirable piece of real estate.</a:t>
            </a:r>
          </a:p>
          <a:p>
            <a:r>
              <a:rPr lang="en-US" sz="2400" dirty="0"/>
              <a:t>We created a tool to assist our client in making a competitive offer</a:t>
            </a:r>
          </a:p>
        </p:txBody>
      </p:sp>
    </p:spTree>
    <p:extLst>
      <p:ext uri="{BB962C8B-B14F-4D97-AF65-F5344CB8AC3E}">
        <p14:creationId xmlns:p14="http://schemas.microsoft.com/office/powerpoint/2010/main" val="1319557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B927-B8BC-1E21-D24C-5905D07A6623}"/>
              </a:ext>
            </a:extLst>
          </p:cNvPr>
          <p:cNvSpPr>
            <a:spLocks noGrp="1"/>
          </p:cNvSpPr>
          <p:nvPr>
            <p:ph type="title"/>
          </p:nvPr>
        </p:nvSpPr>
        <p:spPr/>
        <p:txBody>
          <a:bodyPr/>
          <a:lstStyle/>
          <a:p>
            <a:r>
              <a:rPr lang="en-US" dirty="0"/>
              <a:t>Contributors</a:t>
            </a:r>
          </a:p>
        </p:txBody>
      </p:sp>
      <p:sp>
        <p:nvSpPr>
          <p:cNvPr id="3" name="Content Placeholder 2">
            <a:extLst>
              <a:ext uri="{FF2B5EF4-FFF2-40B4-BE49-F238E27FC236}">
                <a16:creationId xmlns:a16="http://schemas.microsoft.com/office/drawing/2014/main" id="{7DAB9720-266E-6893-A30B-2510F6889776}"/>
              </a:ext>
            </a:extLst>
          </p:cNvPr>
          <p:cNvSpPr>
            <a:spLocks noGrp="1"/>
          </p:cNvSpPr>
          <p:nvPr>
            <p:ph idx="1"/>
          </p:nvPr>
        </p:nvSpPr>
        <p:spPr>
          <a:xfrm>
            <a:off x="739590" y="2054838"/>
            <a:ext cx="7812740" cy="2748323"/>
          </a:xfrm>
        </p:spPr>
        <p:txBody>
          <a:bodyPr/>
          <a:lstStyle/>
          <a:p>
            <a:r>
              <a:rPr lang="en-US" dirty="0"/>
              <a:t>Cody Schroeder, </a:t>
            </a:r>
            <a:r>
              <a:rPr lang="en-US" dirty="0">
                <a:hlinkClick r:id="rId2"/>
              </a:rPr>
              <a:t>codeman@uw.edu</a:t>
            </a:r>
            <a:endParaRPr lang="en-US" dirty="0"/>
          </a:p>
          <a:p>
            <a:r>
              <a:rPr lang="en-US" dirty="0"/>
              <a:t>Hilary Willis, </a:t>
            </a:r>
            <a:r>
              <a:rPr lang="en-US" dirty="0">
                <a:hlinkClick r:id="rId3"/>
              </a:rPr>
              <a:t>hilarywillis@gmail.com</a:t>
            </a:r>
            <a:endParaRPr lang="en-US" dirty="0"/>
          </a:p>
          <a:p>
            <a:r>
              <a:rPr lang="en-US" dirty="0"/>
              <a:t>Theo Prentice, </a:t>
            </a:r>
            <a:r>
              <a:rPr lang="en-US" dirty="0">
                <a:hlinkClick r:id="rId4"/>
              </a:rPr>
              <a:t>theoprentice14@gmail.com</a:t>
            </a:r>
            <a:endParaRPr lang="en-US" dirty="0"/>
          </a:p>
          <a:p>
            <a:r>
              <a:rPr lang="en-US" dirty="0"/>
              <a:t>Aaron Bumgarner, </a:t>
            </a:r>
            <a:r>
              <a:rPr lang="en-US" u="sng" dirty="0">
                <a:hlinkClick r:id="rId5"/>
              </a:rPr>
              <a:t>aaron.j.bumgarner@gmail.com</a:t>
            </a:r>
            <a:endParaRPr lang="en-US" dirty="0"/>
          </a:p>
          <a:p>
            <a:r>
              <a:rPr lang="en-US" dirty="0"/>
              <a:t>Aranda Furth, </a:t>
            </a:r>
            <a:r>
              <a:rPr lang="en-US" dirty="0">
                <a:hlinkClick r:id="rId6"/>
              </a:rPr>
              <a:t>arandafurth@gmail.com</a:t>
            </a:r>
            <a:endParaRPr lang="en-US" dirty="0"/>
          </a:p>
        </p:txBody>
      </p:sp>
    </p:spTree>
    <p:extLst>
      <p:ext uri="{BB962C8B-B14F-4D97-AF65-F5344CB8AC3E}">
        <p14:creationId xmlns:p14="http://schemas.microsoft.com/office/powerpoint/2010/main" val="363648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39F2-966D-4249-5B91-33B81A64D3E3}"/>
              </a:ext>
            </a:extLst>
          </p:cNvPr>
          <p:cNvSpPr>
            <a:spLocks noGrp="1"/>
          </p:cNvSpPr>
          <p:nvPr>
            <p:ph type="title"/>
          </p:nvPr>
        </p:nvSpPr>
        <p:spPr/>
        <p:txBody>
          <a:bodyPr/>
          <a:lstStyle/>
          <a:p>
            <a:r>
              <a:rPr lang="en-US" dirty="0"/>
              <a:t>User Story and acceptance Criteria</a:t>
            </a:r>
          </a:p>
        </p:txBody>
      </p:sp>
      <p:sp>
        <p:nvSpPr>
          <p:cNvPr id="3" name="Content Placeholder 2">
            <a:extLst>
              <a:ext uri="{FF2B5EF4-FFF2-40B4-BE49-F238E27FC236}">
                <a16:creationId xmlns:a16="http://schemas.microsoft.com/office/drawing/2014/main" id="{2596D89E-37FC-CE32-632D-40CA16DB5ACC}"/>
              </a:ext>
            </a:extLst>
          </p:cNvPr>
          <p:cNvSpPr>
            <a:spLocks noGrp="1"/>
          </p:cNvSpPr>
          <p:nvPr>
            <p:ph idx="1"/>
          </p:nvPr>
        </p:nvSpPr>
        <p:spPr/>
        <p:txBody>
          <a:bodyPr>
            <a:normAutofit/>
          </a:bodyPr>
          <a:lstStyle/>
          <a:p>
            <a:r>
              <a:rPr lang="en-US" sz="2400" dirty="0"/>
              <a:t>As a real estate investor, I want to find a way to make a competitive offer based on historical data that takes into consideration site/dwelling features so that my offer is the most desirable to the seller.</a:t>
            </a:r>
          </a:p>
          <a:p>
            <a:r>
              <a:rPr lang="en-US" sz="2400" dirty="0"/>
              <a:t>Given the analysis of the Seattle market, we will create a bot that will recommend an offer amount based on the best machine learning model and how aggressive the client wants to make their offer.</a:t>
            </a:r>
          </a:p>
          <a:p>
            <a:endParaRPr lang="en-US" sz="2400" dirty="0"/>
          </a:p>
        </p:txBody>
      </p:sp>
    </p:spTree>
    <p:extLst>
      <p:ext uri="{BB962C8B-B14F-4D97-AF65-F5344CB8AC3E}">
        <p14:creationId xmlns:p14="http://schemas.microsoft.com/office/powerpoint/2010/main" val="3921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C7AD-FC80-AED3-E6CC-88420604BD2E}"/>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639FC7A4-0FA9-BE90-48D4-D8207C0420B8}"/>
              </a:ext>
            </a:extLst>
          </p:cNvPr>
          <p:cNvSpPr>
            <a:spLocks noGrp="1"/>
          </p:cNvSpPr>
          <p:nvPr>
            <p:ph idx="1"/>
          </p:nvPr>
        </p:nvSpPr>
        <p:spPr>
          <a:xfrm>
            <a:off x="685800" y="1773234"/>
            <a:ext cx="10131425" cy="3649133"/>
          </a:xfrm>
        </p:spPr>
        <p:txBody>
          <a:bodyPr>
            <a:normAutofit lnSpcReduction="10000"/>
          </a:bodyPr>
          <a:lstStyle/>
          <a:p>
            <a:r>
              <a:rPr lang="en-US" sz="2400" dirty="0"/>
              <a:t>We will analyze 5 years of historical data from May 2017 to May 2022, in Seattle, using three different types of machine learning models: Decision Tree, Random Forest, and Linear Regression. </a:t>
            </a:r>
          </a:p>
          <a:p>
            <a:r>
              <a:rPr lang="en-US" sz="2400" dirty="0"/>
              <a:t>Specific features include Zip Code, Bathrooms, Bedrooms, Lot Square Footage, Listing Price, Sold to List Price Percentage, Square Footage, and Property Type</a:t>
            </a:r>
          </a:p>
          <a:p>
            <a:r>
              <a:rPr lang="en-US" sz="2400" dirty="0"/>
              <a:t>We will then use the analysis to determine the best machine learning model to use in our lex bot</a:t>
            </a:r>
          </a:p>
          <a:p>
            <a:r>
              <a:rPr lang="en-US" sz="2400" dirty="0"/>
              <a:t>The bot will then suggest an offer price that our client would offer for a property based on our model and user input.</a:t>
            </a:r>
          </a:p>
        </p:txBody>
      </p:sp>
    </p:spTree>
    <p:extLst>
      <p:ext uri="{BB962C8B-B14F-4D97-AF65-F5344CB8AC3E}">
        <p14:creationId xmlns:p14="http://schemas.microsoft.com/office/powerpoint/2010/main" val="420397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8182C-8F29-AE53-2720-65B7A362A8BE}"/>
              </a:ext>
            </a:extLst>
          </p:cNvPr>
          <p:cNvSpPr>
            <a:spLocks noGrp="1"/>
          </p:cNvSpPr>
          <p:nvPr>
            <p:ph type="title"/>
          </p:nvPr>
        </p:nvSpPr>
        <p:spPr>
          <a:xfrm>
            <a:off x="685800" y="338666"/>
            <a:ext cx="10131425" cy="1456267"/>
          </a:xfrm>
        </p:spPr>
        <p:txBody>
          <a:bodyPr>
            <a:normAutofit/>
          </a:bodyPr>
          <a:lstStyle/>
          <a:p>
            <a:r>
              <a:rPr lang="en-US" dirty="0"/>
              <a:t>Technologies</a:t>
            </a:r>
            <a:br>
              <a:rPr lang="en-US" dirty="0"/>
            </a:br>
            <a:r>
              <a:rPr lang="en-US" dirty="0"/>
              <a:t>	- Imports</a:t>
            </a:r>
          </a:p>
        </p:txBody>
      </p:sp>
      <p:sp>
        <p:nvSpPr>
          <p:cNvPr id="3" name="Content Placeholder 2">
            <a:extLst>
              <a:ext uri="{FF2B5EF4-FFF2-40B4-BE49-F238E27FC236}">
                <a16:creationId xmlns:a16="http://schemas.microsoft.com/office/drawing/2014/main" id="{222BEE8E-E0C6-BDD9-0F69-F9FC08B0CDA1}"/>
              </a:ext>
            </a:extLst>
          </p:cNvPr>
          <p:cNvSpPr>
            <a:spLocks noGrp="1"/>
          </p:cNvSpPr>
          <p:nvPr>
            <p:ph idx="1"/>
          </p:nvPr>
        </p:nvSpPr>
        <p:spPr/>
        <p:txBody>
          <a:bodyPr>
            <a:normAutofit/>
          </a:bodyPr>
          <a:lstStyle/>
          <a:p>
            <a:endParaRPr lang="en-US" dirty="0"/>
          </a:p>
          <a:p>
            <a:endParaRPr lang="en-US" dirty="0"/>
          </a:p>
        </p:txBody>
      </p:sp>
      <p:pic>
        <p:nvPicPr>
          <p:cNvPr id="5" name="Picture 4">
            <a:extLst>
              <a:ext uri="{FF2B5EF4-FFF2-40B4-BE49-F238E27FC236}">
                <a16:creationId xmlns:a16="http://schemas.microsoft.com/office/drawing/2014/main" id="{A60B072A-36EC-8CBC-2546-106ED8B39954}"/>
              </a:ext>
            </a:extLst>
          </p:cNvPr>
          <p:cNvPicPr>
            <a:picLocks noChangeAspect="1"/>
          </p:cNvPicPr>
          <p:nvPr/>
        </p:nvPicPr>
        <p:blipFill>
          <a:blip r:embed="rId2"/>
          <a:stretch>
            <a:fillRect/>
          </a:stretch>
        </p:blipFill>
        <p:spPr>
          <a:xfrm>
            <a:off x="800699" y="1920934"/>
            <a:ext cx="10255898" cy="4310901"/>
          </a:xfrm>
          <a:prstGeom prst="rect">
            <a:avLst/>
          </a:prstGeom>
        </p:spPr>
      </p:pic>
    </p:spTree>
    <p:extLst>
      <p:ext uri="{BB962C8B-B14F-4D97-AF65-F5344CB8AC3E}">
        <p14:creationId xmlns:p14="http://schemas.microsoft.com/office/powerpoint/2010/main" val="1113492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BEE8E-E0C6-BDD9-0F69-F9FC08B0CDA1}"/>
              </a:ext>
            </a:extLst>
          </p:cNvPr>
          <p:cNvSpPr>
            <a:spLocks noGrp="1"/>
          </p:cNvSpPr>
          <p:nvPr>
            <p:ph idx="1"/>
          </p:nvPr>
        </p:nvSpPr>
        <p:spPr/>
        <p:txBody>
          <a:bodyPr>
            <a:normAutofit/>
          </a:bodyPr>
          <a:lstStyle/>
          <a:p>
            <a:endParaRPr lang="en-US" dirty="0"/>
          </a:p>
          <a:p>
            <a:endParaRPr lang="en-US" dirty="0"/>
          </a:p>
        </p:txBody>
      </p:sp>
      <p:pic>
        <p:nvPicPr>
          <p:cNvPr id="6" name="Picture 5">
            <a:extLst>
              <a:ext uri="{FF2B5EF4-FFF2-40B4-BE49-F238E27FC236}">
                <a16:creationId xmlns:a16="http://schemas.microsoft.com/office/drawing/2014/main" id="{E35D3FB9-CCF2-A7C9-CA0F-6E90CF1F8765}"/>
              </a:ext>
            </a:extLst>
          </p:cNvPr>
          <p:cNvPicPr>
            <a:picLocks noChangeAspect="1"/>
          </p:cNvPicPr>
          <p:nvPr/>
        </p:nvPicPr>
        <p:blipFill>
          <a:blip r:embed="rId2"/>
          <a:stretch>
            <a:fillRect/>
          </a:stretch>
        </p:blipFill>
        <p:spPr>
          <a:xfrm>
            <a:off x="778758" y="1988367"/>
            <a:ext cx="7788772" cy="4142505"/>
          </a:xfrm>
          <a:prstGeom prst="rect">
            <a:avLst/>
          </a:prstGeom>
        </p:spPr>
      </p:pic>
      <p:sp>
        <p:nvSpPr>
          <p:cNvPr id="8" name="Title 1">
            <a:extLst>
              <a:ext uri="{FF2B5EF4-FFF2-40B4-BE49-F238E27FC236}">
                <a16:creationId xmlns:a16="http://schemas.microsoft.com/office/drawing/2014/main" id="{02FF731E-EBCD-4DE4-218B-E89FDA109850}"/>
              </a:ext>
            </a:extLst>
          </p:cNvPr>
          <p:cNvSpPr>
            <a:spLocks noGrp="1"/>
          </p:cNvSpPr>
          <p:nvPr>
            <p:ph type="title"/>
          </p:nvPr>
        </p:nvSpPr>
        <p:spPr>
          <a:xfrm>
            <a:off x="417443" y="338931"/>
            <a:ext cx="10131425" cy="1455738"/>
          </a:xfrm>
        </p:spPr>
        <p:txBody>
          <a:bodyPr>
            <a:normAutofit/>
          </a:bodyPr>
          <a:lstStyle/>
          <a:p>
            <a:r>
              <a:rPr lang="en-US" dirty="0"/>
              <a:t>Technologies</a:t>
            </a:r>
            <a:br>
              <a:rPr lang="en-US" dirty="0"/>
            </a:br>
            <a:r>
              <a:rPr lang="en-US" dirty="0"/>
              <a:t>	- Imports For Lambda Function</a:t>
            </a:r>
          </a:p>
        </p:txBody>
      </p:sp>
    </p:spTree>
    <p:extLst>
      <p:ext uri="{BB962C8B-B14F-4D97-AF65-F5344CB8AC3E}">
        <p14:creationId xmlns:p14="http://schemas.microsoft.com/office/powerpoint/2010/main" val="3935847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BEE8E-E0C6-BDD9-0F69-F9FC08B0CDA1}"/>
              </a:ext>
            </a:extLst>
          </p:cNvPr>
          <p:cNvSpPr>
            <a:spLocks noGrp="1"/>
          </p:cNvSpPr>
          <p:nvPr>
            <p:ph idx="1"/>
          </p:nvPr>
        </p:nvSpPr>
        <p:spPr>
          <a:xfrm>
            <a:off x="838201" y="2101771"/>
            <a:ext cx="10131425" cy="2867255"/>
          </a:xfrm>
        </p:spPr>
        <p:txBody>
          <a:bodyPr>
            <a:normAutofit/>
          </a:bodyPr>
          <a:lstStyle/>
          <a:p>
            <a:r>
              <a:rPr lang="en-US" sz="3200" dirty="0"/>
              <a:t>Lambda</a:t>
            </a:r>
          </a:p>
          <a:p>
            <a:r>
              <a:rPr lang="en-US" sz="3200" dirty="0"/>
              <a:t>S3</a:t>
            </a:r>
          </a:p>
          <a:p>
            <a:r>
              <a:rPr lang="en-US" sz="3200" dirty="0"/>
              <a:t>Lex Bot</a:t>
            </a:r>
          </a:p>
          <a:p>
            <a:r>
              <a:rPr lang="en-US" sz="3200" dirty="0"/>
              <a:t>Cloud Watch</a:t>
            </a:r>
          </a:p>
          <a:p>
            <a:endParaRPr lang="en-US" dirty="0"/>
          </a:p>
        </p:txBody>
      </p:sp>
      <p:sp>
        <p:nvSpPr>
          <p:cNvPr id="8" name="Title 1">
            <a:extLst>
              <a:ext uri="{FF2B5EF4-FFF2-40B4-BE49-F238E27FC236}">
                <a16:creationId xmlns:a16="http://schemas.microsoft.com/office/drawing/2014/main" id="{02FF731E-EBCD-4DE4-218B-E89FDA109850}"/>
              </a:ext>
            </a:extLst>
          </p:cNvPr>
          <p:cNvSpPr>
            <a:spLocks noGrp="1"/>
          </p:cNvSpPr>
          <p:nvPr>
            <p:ph type="title"/>
          </p:nvPr>
        </p:nvSpPr>
        <p:spPr>
          <a:xfrm>
            <a:off x="506895" y="433237"/>
            <a:ext cx="10131425" cy="1455738"/>
          </a:xfrm>
        </p:spPr>
        <p:txBody>
          <a:bodyPr>
            <a:normAutofit fontScale="90000"/>
          </a:bodyPr>
          <a:lstStyle/>
          <a:p>
            <a:r>
              <a:rPr lang="en-US" sz="4000" dirty="0"/>
              <a:t>Technologies</a:t>
            </a:r>
            <a:br>
              <a:rPr lang="en-US" sz="4000" dirty="0"/>
            </a:br>
            <a:r>
              <a:rPr lang="en-US" sz="4000" dirty="0"/>
              <a:t>	- AWS</a:t>
            </a:r>
            <a:br>
              <a:rPr lang="en-US" dirty="0"/>
            </a:br>
            <a:endParaRPr lang="en-US" dirty="0"/>
          </a:p>
        </p:txBody>
      </p:sp>
      <p:sp>
        <p:nvSpPr>
          <p:cNvPr id="7" name="Content Placeholder 2">
            <a:extLst>
              <a:ext uri="{FF2B5EF4-FFF2-40B4-BE49-F238E27FC236}">
                <a16:creationId xmlns:a16="http://schemas.microsoft.com/office/drawing/2014/main" id="{00A98C26-CBBD-35E7-5894-D77AD1798E0D}"/>
              </a:ext>
            </a:extLst>
          </p:cNvPr>
          <p:cNvSpPr txBox="1">
            <a:spLocks/>
          </p:cNvSpPr>
          <p:nvPr/>
        </p:nvSpPr>
        <p:spPr>
          <a:xfrm>
            <a:off x="838201" y="2294467"/>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US" sz="2400" dirty="0"/>
          </a:p>
        </p:txBody>
      </p:sp>
    </p:spTree>
    <p:extLst>
      <p:ext uri="{BB962C8B-B14F-4D97-AF65-F5344CB8AC3E}">
        <p14:creationId xmlns:p14="http://schemas.microsoft.com/office/powerpoint/2010/main" val="717616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68FD-A96B-727B-5531-C0A2A27A9D6E}"/>
              </a:ext>
            </a:extLst>
          </p:cNvPr>
          <p:cNvSpPr>
            <a:spLocks noGrp="1"/>
          </p:cNvSpPr>
          <p:nvPr>
            <p:ph type="title"/>
          </p:nvPr>
        </p:nvSpPr>
        <p:spPr/>
        <p:txBody>
          <a:bodyPr/>
          <a:lstStyle/>
          <a:p>
            <a:r>
              <a:rPr lang="en-US" dirty="0"/>
              <a:t>Data Frame (Raw)</a:t>
            </a:r>
          </a:p>
        </p:txBody>
      </p:sp>
      <p:sp>
        <p:nvSpPr>
          <p:cNvPr id="3" name="Content Placeholder 2">
            <a:extLst>
              <a:ext uri="{FF2B5EF4-FFF2-40B4-BE49-F238E27FC236}">
                <a16:creationId xmlns:a16="http://schemas.microsoft.com/office/drawing/2014/main" id="{6ADDEC49-78BC-91CA-F9E1-E8AED5A54CB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C23FB41-DDDE-9D18-1181-2D46043272A9}"/>
              </a:ext>
            </a:extLst>
          </p:cNvPr>
          <p:cNvPicPr>
            <a:picLocks noChangeAspect="1"/>
          </p:cNvPicPr>
          <p:nvPr/>
        </p:nvPicPr>
        <p:blipFill>
          <a:blip r:embed="rId2"/>
          <a:stretch>
            <a:fillRect/>
          </a:stretch>
        </p:blipFill>
        <p:spPr>
          <a:xfrm>
            <a:off x="133306" y="2065867"/>
            <a:ext cx="11925387" cy="4000529"/>
          </a:xfrm>
          <a:prstGeom prst="rect">
            <a:avLst/>
          </a:prstGeom>
        </p:spPr>
      </p:pic>
    </p:spTree>
    <p:extLst>
      <p:ext uri="{BB962C8B-B14F-4D97-AF65-F5344CB8AC3E}">
        <p14:creationId xmlns:p14="http://schemas.microsoft.com/office/powerpoint/2010/main" val="2255021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D68FD-A96B-727B-5531-C0A2A27A9D6E}"/>
              </a:ext>
            </a:extLst>
          </p:cNvPr>
          <p:cNvSpPr>
            <a:spLocks noGrp="1"/>
          </p:cNvSpPr>
          <p:nvPr>
            <p:ph type="title"/>
          </p:nvPr>
        </p:nvSpPr>
        <p:spPr/>
        <p:txBody>
          <a:bodyPr/>
          <a:lstStyle/>
          <a:p>
            <a:r>
              <a:rPr lang="en-US" dirty="0"/>
              <a:t>Data Frame (Cleaned)</a:t>
            </a:r>
          </a:p>
        </p:txBody>
      </p:sp>
      <p:sp>
        <p:nvSpPr>
          <p:cNvPr id="3" name="Content Placeholder 2">
            <a:extLst>
              <a:ext uri="{FF2B5EF4-FFF2-40B4-BE49-F238E27FC236}">
                <a16:creationId xmlns:a16="http://schemas.microsoft.com/office/drawing/2014/main" id="{6ADDEC49-78BC-91CA-F9E1-E8AED5A54CB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D777E6A-753B-84BD-1DCC-9368C9AD7703}"/>
              </a:ext>
            </a:extLst>
          </p:cNvPr>
          <p:cNvPicPr>
            <a:picLocks noChangeAspect="1"/>
          </p:cNvPicPr>
          <p:nvPr/>
        </p:nvPicPr>
        <p:blipFill>
          <a:blip r:embed="rId2"/>
          <a:stretch>
            <a:fillRect/>
          </a:stretch>
        </p:blipFill>
        <p:spPr>
          <a:xfrm>
            <a:off x="416156" y="2563496"/>
            <a:ext cx="11359687" cy="2228638"/>
          </a:xfrm>
          <a:prstGeom prst="rect">
            <a:avLst/>
          </a:prstGeom>
        </p:spPr>
      </p:pic>
    </p:spTree>
    <p:extLst>
      <p:ext uri="{BB962C8B-B14F-4D97-AF65-F5344CB8AC3E}">
        <p14:creationId xmlns:p14="http://schemas.microsoft.com/office/powerpoint/2010/main" val="242333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3048</TotalTime>
  <Words>626</Words>
  <Application>Microsoft Office PowerPoint</Application>
  <PresentationFormat>Widescreen</PresentationFormat>
  <Paragraphs>55</Paragraphs>
  <Slides>20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Celestial</vt:lpstr>
      <vt:lpstr>Real Estate Buyer’s offer tool Bot Using Machine Learning</vt:lpstr>
      <vt:lpstr>Scenario</vt:lpstr>
      <vt:lpstr>User Story and acceptance Criteria</vt:lpstr>
      <vt:lpstr>Method</vt:lpstr>
      <vt:lpstr>Technologies  - Imports</vt:lpstr>
      <vt:lpstr>Technologies  - Imports For Lambda Function</vt:lpstr>
      <vt:lpstr>Technologies  - AWS </vt:lpstr>
      <vt:lpstr>Data Frame (Raw)</vt:lpstr>
      <vt:lpstr>Data Frame (Cleaned)</vt:lpstr>
      <vt:lpstr>PowerPoint Presentation</vt:lpstr>
      <vt:lpstr>Code For Models</vt:lpstr>
      <vt:lpstr>Linear Regression Model Results</vt:lpstr>
      <vt:lpstr>Decision Tree Model Results</vt:lpstr>
      <vt:lpstr>Random Forest Model Results</vt:lpstr>
      <vt:lpstr>Analysis</vt:lpstr>
      <vt:lpstr>PowerPoint Presentation</vt:lpstr>
      <vt:lpstr>Full Application With Bot</vt:lpstr>
      <vt:lpstr>Conclusion</vt:lpstr>
      <vt:lpstr>Limitations and Next Steps</vt:lpstr>
      <vt:lpstr>Contributors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Buyer’s offer tool Bot Based on Machine Learning</dc:title>
  <dc:creator>Theo Prentice</dc:creator>
  <cp:lastModifiedBy>Theo Prentice</cp:lastModifiedBy>
  <cp:revision>1</cp:revision>
  <dcterms:created xsi:type="dcterms:W3CDTF">2022-06-09T02:08:19Z</dcterms:created>
  <dcterms:modified xsi:type="dcterms:W3CDTF">2022-06-11T17:12:16Z</dcterms:modified>
</cp:coreProperties>
</file>